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a1d34cdf86ed4f48" Type="http://schemas.microsoft.com/office/2006/relationships/ui/extensibility" Target="customUI/customUI.xml"/><Relationship Id="rId5" Type="http://schemas.openxmlformats.org/officeDocument/2006/relationships/custom-properties" Target="docProps/custom.xml"/><Relationship Id="Rafdc7e77197f4eaf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4" r:id="rId2"/>
  </p:sldMasterIdLst>
  <p:notesMasterIdLst>
    <p:notesMasterId r:id="rId37"/>
  </p:notesMasterIdLst>
  <p:handoutMasterIdLst>
    <p:handoutMasterId r:id="rId38"/>
  </p:handoutMasterIdLst>
  <p:sldIdLst>
    <p:sldId id="259" r:id="rId3"/>
    <p:sldId id="266" r:id="rId4"/>
    <p:sldId id="260" r:id="rId5"/>
    <p:sldId id="268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  <p:sldId id="297" r:id="rId36"/>
  </p:sldIdLst>
  <p:sldSz cx="9144000" cy="6858000" type="screen4x3"/>
  <p:notesSz cx="6921500" cy="9423400"/>
  <p:defaultTextStyle>
    <a:defPPr>
      <a:defRPr lang="en-US"/>
    </a:defPPr>
    <a:lvl1pPr algn="l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50000"/>
      </a:spcBef>
      <a:spcAft>
        <a:spcPct val="0"/>
      </a:spcAft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68">
          <p15:clr>
            <a:srgbClr val="A4A3A4"/>
          </p15:clr>
        </p15:guide>
        <p15:guide id="2" pos="21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BC7"/>
    <a:srgbClr val="F9E11E"/>
    <a:srgbClr val="B80047"/>
    <a:srgbClr val="000000"/>
    <a:srgbClr val="55286E"/>
    <a:srgbClr val="FFFFFF"/>
    <a:srgbClr val="0E3B6E"/>
    <a:srgbClr val="005187"/>
    <a:srgbClr val="00423C"/>
    <a:srgbClr val="0E61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>
      <p:cViewPr>
        <p:scale>
          <a:sx n="110" d="100"/>
          <a:sy n="110" d="100"/>
        </p:scale>
        <p:origin x="-16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3162" y="-84"/>
      </p:cViewPr>
      <p:guideLst>
        <p:guide orient="horz" pos="2968"/>
        <p:guide pos="21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3400" y="446088"/>
            <a:ext cx="5867400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3400" y="114300"/>
            <a:ext cx="2998788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800">
                <a:latin typeface="Arial" charset="0"/>
              </a:defRPr>
            </a:lvl1pPr>
          </a:lstStyle>
          <a:p>
            <a:endParaRPr lang="nl-NL" dirty="0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33400" y="8951913"/>
            <a:ext cx="601980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r>
              <a:rPr lang="nl-NL" dirty="0"/>
              <a:t>Eventuele voettekst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6613525" y="8951913"/>
            <a:ext cx="228600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fld id="{0E374DAA-8175-4415-A3BA-057B77C0EE0E}" type="slidenum">
              <a:rPr lang="nl-NL"/>
              <a:pPr/>
              <a:t>‹nr.›</a:t>
            </a:fld>
            <a:endParaRPr lang="nl-NL" dirty="0"/>
          </a:p>
        </p:txBody>
      </p:sp>
      <p:sp>
        <p:nvSpPr>
          <p:cNvPr id="32788" name="RubriceringEnMerking2"/>
          <p:cNvSpPr txBox="1">
            <a:spLocks noChangeArrowheads="1"/>
          </p:cNvSpPr>
          <p:nvPr/>
        </p:nvSpPr>
        <p:spPr bwMode="auto">
          <a:xfrm rot="-5400000">
            <a:off x="4827587" y="2786063"/>
            <a:ext cx="38084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ct val="0"/>
              </a:spcBef>
            </a:pPr>
            <a:endParaRPr lang="nl-NL" sz="800" dirty="0">
              <a:latin typeface="Arial" charset="0"/>
            </a:endParaRPr>
          </a:p>
        </p:txBody>
      </p:sp>
      <p:sp>
        <p:nvSpPr>
          <p:cNvPr id="32789" name="RubriceringEnMerking"/>
          <p:cNvSpPr txBox="1">
            <a:spLocks noChangeArrowheads="1"/>
          </p:cNvSpPr>
          <p:nvPr/>
        </p:nvSpPr>
        <p:spPr bwMode="auto">
          <a:xfrm rot="-5400000">
            <a:off x="4826001" y="6527800"/>
            <a:ext cx="38084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endParaRPr lang="nl-NL" sz="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35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33400" y="447675"/>
            <a:ext cx="5867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1813" y="114300"/>
            <a:ext cx="2998787" cy="14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80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533400" y="933450"/>
            <a:ext cx="4711700" cy="35337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33400" y="4648200"/>
            <a:ext cx="47244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Klik om het opmaakprofiel van de modeltekst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31813" y="8951913"/>
            <a:ext cx="6097587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r>
              <a:rPr lang="en-US" dirty="0"/>
              <a:t>Eventuele voettekst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615113" y="8951913"/>
            <a:ext cx="230187" cy="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ctr" defTabSz="933450">
              <a:spcBef>
                <a:spcPct val="0"/>
              </a:spcBef>
              <a:defRPr sz="1000">
                <a:latin typeface="Arial" charset="0"/>
              </a:defRPr>
            </a:lvl1pPr>
          </a:lstStyle>
          <a:p>
            <a:fld id="{7C0D88E8-1530-474F-A7AB-EB6DE1C99DCC}" type="slidenum">
              <a:rPr lang="en-US"/>
              <a:pPr/>
              <a:t>‹nr.›</a:t>
            </a:fld>
            <a:endParaRPr lang="en-US" dirty="0"/>
          </a:p>
        </p:txBody>
      </p:sp>
      <p:sp>
        <p:nvSpPr>
          <p:cNvPr id="5139" name="RubriceringEnMerking2"/>
          <p:cNvSpPr txBox="1">
            <a:spLocks noChangeArrowheads="1"/>
          </p:cNvSpPr>
          <p:nvPr/>
        </p:nvSpPr>
        <p:spPr bwMode="auto">
          <a:xfrm rot="-5400000">
            <a:off x="4827587" y="2786063"/>
            <a:ext cx="3808413" cy="122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>
              <a:spcBef>
                <a:spcPct val="0"/>
              </a:spcBef>
            </a:pPr>
            <a:endParaRPr lang="nl-NL" sz="800" dirty="0">
              <a:latin typeface="Arial" charset="0"/>
            </a:endParaRPr>
          </a:p>
        </p:txBody>
      </p:sp>
      <p:sp>
        <p:nvSpPr>
          <p:cNvPr id="5140" name="RubriceringEnMerking"/>
          <p:cNvSpPr txBox="1">
            <a:spLocks noChangeArrowheads="1"/>
          </p:cNvSpPr>
          <p:nvPr/>
        </p:nvSpPr>
        <p:spPr bwMode="auto">
          <a:xfrm rot="-5400000">
            <a:off x="4826001" y="6527800"/>
            <a:ext cx="3808412" cy="12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0"/>
              </a:spcBef>
            </a:pPr>
            <a:endParaRPr lang="nl-NL" sz="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5645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1pPr>
    <a:lvl2pPr marL="1905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2pPr>
    <a:lvl3pPr marL="3810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3pPr>
    <a:lvl4pPr marL="5715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4pPr>
    <a:lvl5pPr marL="762000" algn="l" rtl="0" eaLnBrk="0" fontAlgn="base" hangingPunct="0">
      <a:lnSpc>
        <a:spcPct val="110000"/>
      </a:lnSpc>
      <a:spcBef>
        <a:spcPct val="0"/>
      </a:spcBef>
      <a:spcAft>
        <a:spcPct val="0"/>
      </a:spcAft>
      <a:defRPr sz="1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7" name="Rectangle 189" descr="Bar_Right"/>
          <p:cNvSpPr>
            <a:spLocks noChangeArrowheads="1"/>
          </p:cNvSpPr>
          <p:nvPr/>
        </p:nvSpPr>
        <p:spPr bwMode="auto">
          <a:xfrm>
            <a:off x="4572000" y="0"/>
            <a:ext cx="4572000" cy="6858000"/>
          </a:xfrm>
          <a:prstGeom prst="rect">
            <a:avLst/>
          </a:prstGeom>
          <a:solidFill>
            <a:srgbClr val="F9E11E"/>
          </a:solidFill>
          <a:ln>
            <a:noFill/>
          </a:ln>
          <a:effectLst/>
          <a:extLst/>
        </p:spPr>
        <p:txBody>
          <a:bodyPr wrap="none" lIns="0" tIns="0" rIns="0" bIns="0" anchor="ctr"/>
          <a:lstStyle/>
          <a:p>
            <a:pPr algn="ctr"/>
            <a:endParaRPr lang="nl-NL" sz="2600" dirty="0">
              <a:solidFill>
                <a:schemeClr val="bg1"/>
              </a:solidFill>
            </a:endParaRPr>
          </a:p>
        </p:txBody>
      </p:sp>
      <p:sp>
        <p:nvSpPr>
          <p:cNvPr id="7325" name="Rectangle 157"/>
          <p:cNvSpPr>
            <a:spLocks noChangeArrowheads="1"/>
          </p:cNvSpPr>
          <p:nvPr/>
        </p:nvSpPr>
        <p:spPr bwMode="auto">
          <a:xfrm>
            <a:off x="4933950" y="2474913"/>
            <a:ext cx="3598863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endParaRPr lang="nl-NL" sz="2600" dirty="0">
              <a:solidFill>
                <a:schemeClr val="bg1"/>
              </a:solidFill>
            </a:endParaRPr>
          </a:p>
        </p:txBody>
      </p:sp>
      <p:sp>
        <p:nvSpPr>
          <p:cNvPr id="7339" name="ZwarteBalk" hidden="1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nl-NL" dirty="0"/>
          </a:p>
        </p:txBody>
      </p:sp>
      <p:pic>
        <p:nvPicPr>
          <p:cNvPr id="7363" name="LogoLandmach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60" y="1175"/>
            <a:ext cx="9130078" cy="1999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64" name="Rectangle 196"/>
          <p:cNvSpPr>
            <a:spLocks noGrp="1" noChangeArrowheads="1"/>
          </p:cNvSpPr>
          <p:nvPr>
            <p:ph type="ctrTitle"/>
          </p:nvPr>
        </p:nvSpPr>
        <p:spPr>
          <a:xfrm>
            <a:off x="5036400" y="2880000"/>
            <a:ext cx="3598863" cy="856800"/>
          </a:xfrm>
        </p:spPr>
        <p:txBody>
          <a:bodyPr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nl-NL" noProof="0" dirty="0"/>
              <a:t>Klik om de stijl te </a:t>
            </a:r>
            <a:r>
              <a:rPr lang="nl-NL" noProof="0" dirty="0" err="1"/>
              <a:t>bewerken</a:t>
            </a:r>
            <a:endParaRPr lang="nl-NL" noProof="0" dirty="0"/>
          </a:p>
        </p:txBody>
      </p:sp>
      <p:sp>
        <p:nvSpPr>
          <p:cNvPr id="7374" name="Rectangle 206"/>
          <p:cNvSpPr>
            <a:spLocks noGrp="1" noChangeArrowheads="1"/>
          </p:cNvSpPr>
          <p:nvPr>
            <p:ph type="subTitle" idx="1"/>
          </p:nvPr>
        </p:nvSpPr>
        <p:spPr>
          <a:xfrm>
            <a:off x="5036400" y="3780000"/>
            <a:ext cx="3598863" cy="1753200"/>
          </a:xfrm>
        </p:spPr>
        <p:txBody>
          <a:bodyPr lIns="0" tIns="0" rIns="0" bIns="0"/>
          <a:lstStyle>
            <a:lvl1pPr marL="0" indent="0">
              <a:buNone/>
              <a:defRPr sz="1800">
                <a:solidFill>
                  <a:srgbClr val="007BC7"/>
                </a:solidFill>
              </a:defRPr>
            </a:lvl1pPr>
          </a:lstStyle>
          <a:p>
            <a:pPr lvl="0"/>
            <a:r>
              <a:rPr lang="nl-NL" noProof="0" dirty="0"/>
              <a:t>Klik om de </a:t>
            </a:r>
            <a:r>
              <a:rPr lang="nl-NL" noProof="0" dirty="0" err="1"/>
              <a:t>ondertitelstijl</a:t>
            </a:r>
            <a:r>
              <a:rPr lang="nl-NL" noProof="0" dirty="0"/>
              <a:t> van het model te bewerken</a:t>
            </a:r>
          </a:p>
        </p:txBody>
      </p:sp>
      <p:sp>
        <p:nvSpPr>
          <p:cNvPr id="18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5036400" y="6516000"/>
            <a:ext cx="3931200" cy="20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7D300C34-25C2-46F2-A2AE-BAF28348C7CE}" type="datetime4">
              <a:rPr lang="nl-NL" noProof="0" smtClean="0"/>
              <a:t>15 januari 2018</a:t>
            </a:fld>
            <a:endParaRPr lang="nl-NL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text oc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7" y="2059818"/>
            <a:ext cx="3498056" cy="4321932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3F467-56C0-48B2-8425-028CFC04A562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‹nr.›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4608513" y="2097088"/>
            <a:ext cx="4337469" cy="4284662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9035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5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9B36E-FB9E-4E6C-9497-D5A08C17CB72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‹nr.›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4497860" y="2109572"/>
            <a:ext cx="2052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9" name="Platshållare för bild 7"/>
          <p:cNvSpPr>
            <a:spLocks noGrp="1"/>
          </p:cNvSpPr>
          <p:nvPr>
            <p:ph type="pic" sz="quarter" idx="14"/>
          </p:nvPr>
        </p:nvSpPr>
        <p:spPr>
          <a:xfrm>
            <a:off x="6888582" y="2109572"/>
            <a:ext cx="2052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0" name="Platshållare för bild 7"/>
          <p:cNvSpPr>
            <a:spLocks noGrp="1"/>
          </p:cNvSpPr>
          <p:nvPr>
            <p:ph type="pic" sz="quarter" idx="15"/>
          </p:nvPr>
        </p:nvSpPr>
        <p:spPr>
          <a:xfrm>
            <a:off x="4497860" y="4300344"/>
            <a:ext cx="2052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1" name="Platshållare för bild 7"/>
          <p:cNvSpPr>
            <a:spLocks noGrp="1"/>
          </p:cNvSpPr>
          <p:nvPr>
            <p:ph type="pic" sz="quarter" idx="16"/>
          </p:nvPr>
        </p:nvSpPr>
        <p:spPr>
          <a:xfrm>
            <a:off x="6888582" y="4300344"/>
            <a:ext cx="2052000" cy="1908000"/>
          </a:xfrm>
        </p:spPr>
        <p:txBody>
          <a:bodyPr/>
          <a:lstStyle/>
          <a:p>
            <a:r>
              <a:rPr lang="sv-SE" dirty="0"/>
              <a:t>Klicka på ikonen för att lägga till en bild</a:t>
            </a:r>
          </a:p>
        </p:txBody>
      </p:sp>
      <p:sp>
        <p:nvSpPr>
          <p:cNvPr id="12" name="Platshållare för bild 7"/>
          <p:cNvSpPr>
            <a:spLocks noGrp="1"/>
          </p:cNvSpPr>
          <p:nvPr>
            <p:ph type="pic" sz="quarter" idx="17"/>
          </p:nvPr>
        </p:nvSpPr>
        <p:spPr>
          <a:xfrm>
            <a:off x="614408" y="2109572"/>
            <a:ext cx="3642496" cy="4098772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991346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7" y="2059818"/>
            <a:ext cx="3920068" cy="432193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0C33B-591C-4208-9D0D-35FC029433BF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‹nr.›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9" name="Platshållare för innehåll 8"/>
          <p:cNvSpPr>
            <a:spLocks noGrp="1"/>
          </p:cNvSpPr>
          <p:nvPr>
            <p:ph sz="quarter" idx="13"/>
          </p:nvPr>
        </p:nvSpPr>
        <p:spPr>
          <a:xfrm>
            <a:off x="4608513" y="2060576"/>
            <a:ext cx="4337469" cy="4321175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60545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8E68-26D1-423A-ADDE-7A62164022A9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‹nr.›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609600" y="1633152"/>
            <a:ext cx="8343900" cy="344757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4"/>
          </p:nvPr>
        </p:nvSpPr>
        <p:spPr>
          <a:xfrm>
            <a:off x="602457" y="2059818"/>
            <a:ext cx="8227481" cy="4307418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509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wo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35173-2601-4DE1-86F4-BD176390A14F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‹nr.›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609600" y="1633152"/>
            <a:ext cx="8343900" cy="344757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1" name="Platshållare för diagram 10"/>
          <p:cNvSpPr>
            <a:spLocks noGrp="1"/>
          </p:cNvSpPr>
          <p:nvPr>
            <p:ph type="chart" sz="quarter" idx="14"/>
          </p:nvPr>
        </p:nvSpPr>
        <p:spPr>
          <a:xfrm>
            <a:off x="602457" y="2059818"/>
            <a:ext cx="3920068" cy="4321932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7" name="Platshållare för diagram 6"/>
          <p:cNvSpPr>
            <a:spLocks noGrp="1"/>
          </p:cNvSpPr>
          <p:nvPr>
            <p:ph type="chart" sz="quarter" idx="15"/>
          </p:nvPr>
        </p:nvSpPr>
        <p:spPr>
          <a:xfrm>
            <a:off x="4608513" y="2060576"/>
            <a:ext cx="4337469" cy="4321175"/>
          </a:xfrm>
        </p:spPr>
        <p:txBody>
          <a:bodyPr/>
          <a:lstStyle/>
          <a:p>
            <a:r>
              <a:rPr lang="sv-SE"/>
              <a:t>Klicka på ikonen för att lägga till ett diagram</a:t>
            </a:r>
          </a:p>
        </p:txBody>
      </p:sp>
      <p:sp>
        <p:nvSpPr>
          <p:cNvPr id="3" name="Rubri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776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2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B976FF3-B83A-4258-B1BC-F17BC81BE5F5}" type="datetime1">
              <a:rPr lang="sv-SE" smtClean="0">
                <a:solidFill>
                  <a:srgbClr val="FFFFFF"/>
                </a:solidFill>
              </a:rPr>
              <a:pPr/>
              <a:t>2018-01-15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8" name="Bildobjekt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71" y="235005"/>
            <a:ext cx="1029375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48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3)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9AD2B6B-06C2-4C6F-9883-2EB4DF4E89CE}" type="datetime1">
              <a:rPr lang="sv-SE" smtClean="0">
                <a:solidFill>
                  <a:srgbClr val="FFFFFF"/>
                </a:solidFill>
              </a:rPr>
              <a:pPr/>
              <a:t>2018-01-15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71" y="235005"/>
            <a:ext cx="1029375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859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with image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tshållare för bild 1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144000" cy="6858000"/>
          </a:xfrm>
        </p:spPr>
        <p:txBody>
          <a:bodyPr anchor="ctr">
            <a:normAutofit/>
          </a:bodyPr>
          <a:lstStyle>
            <a:lvl1pPr marL="12600" indent="0" algn="ctr">
              <a:buNone/>
              <a:defRPr sz="10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FDAD04B-2A3F-4AE3-97D1-4BC8C977BAD5}" type="datetime1">
              <a:rPr lang="sv-SE" smtClean="0">
                <a:solidFill>
                  <a:srgbClr val="FFFFFF"/>
                </a:solidFill>
              </a:rPr>
              <a:pPr/>
              <a:t>2018-01-15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0" name="Platshållare för text 6"/>
          <p:cNvSpPr>
            <a:spLocks noGrp="1"/>
          </p:cNvSpPr>
          <p:nvPr>
            <p:ph type="body" sz="quarter" idx="13" hasCustomPrompt="1"/>
          </p:nvPr>
        </p:nvSpPr>
        <p:spPr>
          <a:xfrm>
            <a:off x="8031192" y="263756"/>
            <a:ext cx="923123" cy="381817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12600" indent="0">
              <a:buNone/>
              <a:defRPr sz="100"/>
            </a:lvl1pPr>
          </a:lstStyle>
          <a:p>
            <a:pPr lvl="0"/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4387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54225"/>
            <a:ext cx="5841206" cy="2387600"/>
          </a:xfrm>
        </p:spPr>
        <p:txBody>
          <a:bodyPr anchor="t">
            <a:normAutofit/>
          </a:bodyPr>
          <a:lstStyle>
            <a:lvl1pPr algn="l">
              <a:defRPr sz="2400" cap="all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9" name="Platshållare fö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7383A-4B74-48E7-B685-4F78C9A74AF1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10" name="Platshållare för sidfot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‹nr.›</a:t>
            </a:fld>
            <a:endParaRPr lang="en-GB" dirty="0">
              <a:solidFill>
                <a:srgbClr val="3F3F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90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54225"/>
            <a:ext cx="5841206" cy="2387600"/>
          </a:xfrm>
        </p:spPr>
        <p:txBody>
          <a:bodyPr anchor="t">
            <a:normAutofit/>
          </a:bodyPr>
          <a:lstStyle>
            <a:lvl1pPr algn="l">
              <a:defRPr sz="2400" cap="all" baseline="0">
                <a:solidFill>
                  <a:schemeClr val="accent3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A5BD73-117F-4C23-8626-AB3221A1E29A}" type="datetime1">
              <a:rPr lang="sv-SE" smtClean="0">
                <a:solidFill>
                  <a:srgbClr val="FFFFFF"/>
                </a:solidFill>
              </a:rPr>
              <a:pPr/>
              <a:t>2018-01-15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71" y="235005"/>
            <a:ext cx="1029375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017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8000" y="1295999"/>
            <a:ext cx="8402400" cy="400110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</a:t>
            </a:r>
            <a:r>
              <a:rPr lang="nl-NL" noProof="0" dirty="0" err="1"/>
              <a:t>een</a:t>
            </a:r>
            <a:r>
              <a:rPr lang="nl-NL" noProof="0" dirty="0"/>
              <a:t> </a:t>
            </a:r>
            <a:r>
              <a:rPr lang="nl-NL" noProof="0" dirty="0" err="1"/>
              <a:t>titel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maken</a:t>
            </a:r>
            <a:endParaRPr lang="nl-NL" noProof="0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F6677-1D49-40BC-9921-159BE529330C}" type="datetime4">
              <a:rPr lang="nl-NL" noProof="0" smtClean="0"/>
              <a:t>15 januari 2018</a:t>
            </a:fld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68313" y="2070000"/>
            <a:ext cx="8402400" cy="4140000"/>
          </a:xfrm>
        </p:spPr>
        <p:txBody>
          <a:bodyPr/>
          <a:lstStyle>
            <a:lvl4pPr marL="1274763" indent="-285750">
              <a:buFont typeface="Verdana" pitchFamily="34" charset="0"/>
              <a:buChar char="–"/>
              <a:defRPr sz="1800"/>
            </a:lvl4pPr>
            <a:lvl5pPr marL="1631950" indent="-285750">
              <a:buFont typeface="Verdana" pitchFamily="34" charset="0"/>
              <a:buChar char="»"/>
              <a:defRPr/>
            </a:lvl5pPr>
          </a:lstStyle>
          <a:p>
            <a:pPr lvl="0"/>
            <a:r>
              <a:rPr lang="nl-NL" noProof="0" dirty="0" err="1"/>
              <a:t>Klik</a:t>
            </a:r>
            <a:r>
              <a:rPr lang="nl-NL" noProof="0" dirty="0"/>
              <a:t> </a:t>
            </a:r>
            <a:r>
              <a:rPr lang="nl-NL" noProof="0" dirty="0" err="1"/>
              <a:t>om</a:t>
            </a:r>
            <a:r>
              <a:rPr lang="nl-NL" noProof="0" dirty="0"/>
              <a:t> de </a:t>
            </a:r>
            <a:r>
              <a:rPr lang="nl-NL" noProof="0" dirty="0" err="1"/>
              <a:t>modelstijlen</a:t>
            </a:r>
            <a:r>
              <a:rPr lang="nl-NL" noProof="0" dirty="0"/>
              <a:t> </a:t>
            </a:r>
            <a:r>
              <a:rPr lang="nl-NL" noProof="0" dirty="0" err="1"/>
              <a:t>te</a:t>
            </a:r>
            <a:r>
              <a:rPr lang="nl-NL" noProof="0" dirty="0"/>
              <a:t> </a:t>
            </a:r>
            <a:r>
              <a:rPr lang="nl-NL" noProof="0" dirty="0" err="1"/>
              <a:t>bewerken</a:t>
            </a:r>
            <a:endParaRPr lang="nl-NL" noProof="0" dirty="0"/>
          </a:p>
          <a:p>
            <a:pPr lvl="1"/>
            <a:r>
              <a:rPr lang="nl-NL" noProof="0" dirty="0" err="1"/>
              <a:t>Tweede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2"/>
            <a:r>
              <a:rPr lang="nl-NL" noProof="0" dirty="0" err="1"/>
              <a:t>Derde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3"/>
            <a:r>
              <a:rPr lang="nl-NL" noProof="0" dirty="0" err="1"/>
              <a:t>Vierde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  <a:p>
            <a:pPr lvl="4"/>
            <a:r>
              <a:rPr lang="nl-NL" noProof="0" dirty="0" err="1"/>
              <a:t>Vijfde</a:t>
            </a:r>
            <a:r>
              <a:rPr lang="nl-NL" noProof="0" dirty="0"/>
              <a:t> </a:t>
            </a:r>
            <a:r>
              <a:rPr lang="nl-NL" noProof="0" dirty="0" err="1"/>
              <a:t>niveau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5569156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3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54225"/>
            <a:ext cx="5841206" cy="2387600"/>
          </a:xfrm>
        </p:spPr>
        <p:txBody>
          <a:bodyPr anchor="t">
            <a:normAutofit/>
          </a:bodyPr>
          <a:lstStyle>
            <a:lvl1pPr algn="l">
              <a:defRPr sz="24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F120B0C-8025-41B7-A0BA-41D4DDE7B9DB}" type="datetime1">
              <a:rPr lang="sv-SE" smtClean="0">
                <a:solidFill>
                  <a:srgbClr val="FFFFFF"/>
                </a:solidFill>
              </a:rPr>
              <a:pPr/>
              <a:t>2018-01-15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71" y="235005"/>
            <a:ext cx="1029375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377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(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16125"/>
            <a:ext cx="2983706" cy="2387600"/>
          </a:xfrm>
        </p:spPr>
        <p:txBody>
          <a:bodyPr anchor="t">
            <a:normAutofit/>
          </a:bodyPr>
          <a:lstStyle>
            <a:lvl1pPr algn="l">
              <a:defRPr sz="39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8AD648C-CCE2-4928-969B-4F4629D04D95}" type="datetime1">
              <a:rPr lang="sv-SE" smtClean="0">
                <a:solidFill>
                  <a:srgbClr val="FFFFFF"/>
                </a:solidFill>
              </a:rPr>
              <a:pPr/>
              <a:t>2018-01-15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7" name="Bildobjekt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71" y="235005"/>
            <a:ext cx="1029375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607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‹nr.›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6" name="Rubrik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35777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5DD37-E26E-4381-B5B9-26D09E601C02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‹nr.›</a:t>
            </a:fld>
            <a:endParaRPr lang="en-GB" dirty="0">
              <a:solidFill>
                <a:srgbClr val="3F3F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322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1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8384"/>
            <a:ext cx="9145446" cy="6967959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842" y="3784922"/>
            <a:ext cx="3122754" cy="12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938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2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198000" y="243000"/>
            <a:ext cx="8748000" cy="63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2979187"/>
            <a:ext cx="2990851" cy="1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228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3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198000" y="243000"/>
            <a:ext cx="8748000" cy="6372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2979187"/>
            <a:ext cx="2990851" cy="1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83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page (4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 userDrawn="1"/>
        </p:nvSpPr>
        <p:spPr>
          <a:xfrm>
            <a:off x="198000" y="243000"/>
            <a:ext cx="8748000" cy="63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 dirty="0">
              <a:solidFill>
                <a:srgbClr val="FFFFFF"/>
              </a:solidFill>
            </a:endParaRPr>
          </a:p>
        </p:txBody>
      </p:sp>
      <p:pic>
        <p:nvPicPr>
          <p:cNvPr id="5" name="Bildobjekt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575" y="2979187"/>
            <a:ext cx="2990851" cy="120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3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295999"/>
            <a:ext cx="8402400" cy="40011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673F-2A5D-4B1F-BB7F-F6108972B092}" type="datetime4">
              <a:rPr lang="nl-NL" noProof="0" smtClean="0"/>
              <a:t>15 januari 2018</a:t>
            </a:fld>
            <a:endParaRPr lang="nl-NL" noProof="0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68000" y="2070000"/>
            <a:ext cx="8402400" cy="4140000"/>
          </a:xfrm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193303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295999"/>
            <a:ext cx="8402400" cy="40011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F20B4-4728-4DDF-B676-9B61F3A4A7EB}" type="datetime4">
              <a:rPr lang="nl-NL" noProof="0" smtClean="0"/>
              <a:t>15 januari 2018</a:t>
            </a:fld>
            <a:endParaRPr lang="nl-NL" noProof="0" dirty="0"/>
          </a:p>
        </p:txBody>
      </p:sp>
      <p:sp>
        <p:nvSpPr>
          <p:cNvPr id="5" name="Tijdelijke aanduiding voor grafiek 4"/>
          <p:cNvSpPr>
            <a:spLocks noGrp="1"/>
          </p:cNvSpPr>
          <p:nvPr>
            <p:ph type="chart" sz="quarter" idx="11"/>
          </p:nvPr>
        </p:nvSpPr>
        <p:spPr>
          <a:xfrm>
            <a:off x="468313" y="2070000"/>
            <a:ext cx="8402400" cy="4140000"/>
          </a:xfrm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1192900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gdia met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000" y="1295999"/>
            <a:ext cx="8402400" cy="400110"/>
          </a:xfrm>
        </p:spPr>
        <p:txBody>
          <a:bodyPr/>
          <a:lstStyle/>
          <a:p>
            <a:r>
              <a:rPr lang="nl-NL" noProof="0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C5EE1-72B6-4251-B3FE-AABAFB0E8C42}" type="datetime4">
              <a:rPr lang="nl-NL" noProof="0" smtClean="0"/>
              <a:t>15 januari 2018</a:t>
            </a:fld>
            <a:endParaRPr lang="nl-NL" noProof="0" dirty="0"/>
          </a:p>
        </p:txBody>
      </p:sp>
      <p:sp>
        <p:nvSpPr>
          <p:cNvPr id="5" name="Tijdelijke aanduiding voor illustratie 4"/>
          <p:cNvSpPr>
            <a:spLocks noGrp="1"/>
          </p:cNvSpPr>
          <p:nvPr>
            <p:ph type="clipArt" sz="quarter" idx="11"/>
          </p:nvPr>
        </p:nvSpPr>
        <p:spPr>
          <a:xfrm>
            <a:off x="468312" y="2070000"/>
            <a:ext cx="8402400" cy="4140000"/>
          </a:xfrm>
        </p:spPr>
        <p:txBody>
          <a:bodyPr/>
          <a:lstStyle/>
          <a:p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98975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 (1)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1921669" cy="2387600"/>
          </a:xfrm>
        </p:spPr>
        <p:txBody>
          <a:bodyPr anchor="t">
            <a:normAutofit/>
          </a:bodyPr>
          <a:lstStyle>
            <a:lvl1pPr algn="l">
              <a:defRPr sz="4100" cap="all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946F014-7D51-48F3-9915-51EA24F52A10}" type="datetime1">
              <a:rPr lang="sv-SE" smtClean="0">
                <a:solidFill>
                  <a:srgbClr val="FFFFFF"/>
                </a:solidFill>
              </a:rPr>
              <a:pPr/>
              <a:t>2018-01-15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602457" y="260569"/>
            <a:ext cx="902494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3EAEDCA-98D4-4724-9772-C653855CA076}" type="slidenum">
              <a:rPr lang="en-GB" smtClean="0">
                <a:solidFill>
                  <a:srgbClr val="FFFFFF"/>
                </a:solidFill>
              </a:rPr>
              <a:pPr/>
              <a:t>‹nr.›</a:t>
            </a:fld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3" name="Bildobjekt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871" y="235005"/>
            <a:ext cx="1029375" cy="41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471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10" name="Platshållare för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D5E3-B503-469C-AC8B-A5A83772A74C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11" name="Platshållare för sidfo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12" name="Platshållare för bild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‹nr.›</a:t>
            </a:fld>
            <a:endParaRPr lang="en-GB" dirty="0">
              <a:solidFill>
                <a:srgbClr val="3F3F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8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6" y="2059818"/>
            <a:ext cx="4362450" cy="4307418"/>
          </a:xfrm>
        </p:spPr>
        <p:txBody>
          <a:bodyPr/>
          <a:lstStyle>
            <a:lvl1pPr marL="12600" indent="0">
              <a:buNone/>
              <a:defRPr/>
            </a:lvl1pPr>
            <a:lvl2pPr marL="469800" indent="0">
              <a:buNone/>
              <a:defRPr/>
            </a:lvl2pPr>
            <a:lvl3pPr marL="927000" indent="0">
              <a:buNone/>
              <a:defRPr/>
            </a:lvl3pPr>
            <a:lvl4pPr marL="1384200" indent="0">
              <a:buNone/>
              <a:defRPr/>
            </a:lvl4pPr>
            <a:lvl5pPr marL="1841400" indent="0"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75D94-5231-4234-B42F-99688D217CA4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‹nr.›</a:t>
            </a:fld>
            <a:endParaRPr lang="en-GB" dirty="0">
              <a:solidFill>
                <a:srgbClr val="3F3F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44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GB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02457" y="2059818"/>
            <a:ext cx="3498056" cy="432193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49D92-AF17-47C7-914E-D40784C4E9B1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‹nr.›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8" name="Platshållare för bild 7"/>
          <p:cNvSpPr>
            <a:spLocks noGrp="1"/>
          </p:cNvSpPr>
          <p:nvPr>
            <p:ph type="pic" sz="quarter" idx="13"/>
          </p:nvPr>
        </p:nvSpPr>
        <p:spPr>
          <a:xfrm>
            <a:off x="4608513" y="2097088"/>
            <a:ext cx="4337469" cy="4284663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23449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3.emf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pKleurvlakOnder" descr="Bar_Bottom"/>
          <p:cNvSpPr>
            <a:spLocks noChangeArrowheads="1"/>
          </p:cNvSpPr>
          <p:nvPr/>
        </p:nvSpPr>
        <p:spPr bwMode="auto">
          <a:xfrm>
            <a:off x="0" y="6318000"/>
            <a:ext cx="9144000" cy="539750"/>
          </a:xfrm>
          <a:prstGeom prst="rect">
            <a:avLst/>
          </a:prstGeom>
          <a:solidFill>
            <a:srgbClr val="F9E11E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>
              <a:spcBef>
                <a:spcPct val="0"/>
              </a:spcBef>
            </a:pPr>
            <a:endParaRPr lang="nl-NL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7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000" y="2070000"/>
            <a:ext cx="840240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err="1"/>
              <a:t>Klik</a:t>
            </a:r>
            <a:r>
              <a:rPr lang="nl-NL" dirty="0"/>
              <a:t> </a:t>
            </a:r>
            <a:r>
              <a:rPr lang="nl-NL" dirty="0" err="1"/>
              <a:t>om</a:t>
            </a:r>
            <a:r>
              <a:rPr lang="nl-NL" dirty="0"/>
              <a:t> het </a:t>
            </a:r>
            <a:r>
              <a:rPr lang="nl-NL" dirty="0" err="1"/>
              <a:t>opmaakprofiel</a:t>
            </a:r>
            <a:r>
              <a:rPr lang="nl-NL" dirty="0"/>
              <a:t> van de </a:t>
            </a:r>
            <a:r>
              <a:rPr lang="nl-NL" dirty="0" err="1"/>
              <a:t>modeltekst</a:t>
            </a:r>
            <a:r>
              <a:rPr lang="nl-NL" dirty="0"/>
              <a:t> </a:t>
            </a:r>
            <a:r>
              <a:rPr lang="nl-NL" dirty="0" err="1"/>
              <a:t>te</a:t>
            </a:r>
            <a:r>
              <a:rPr lang="nl-NL" dirty="0"/>
              <a:t> </a:t>
            </a:r>
            <a:r>
              <a:rPr lang="nl-NL" dirty="0" err="1"/>
              <a:t>bewerken</a:t>
            </a:r>
            <a:endParaRPr lang="nl-NL" dirty="0"/>
          </a:p>
          <a:p>
            <a:pPr lvl="1"/>
            <a:r>
              <a:rPr lang="nl-NL" dirty="0"/>
              <a:t>Tweede </a:t>
            </a:r>
            <a:r>
              <a:rPr lang="nl-NL" dirty="0" err="1"/>
              <a:t>niveau</a:t>
            </a:r>
            <a:r>
              <a:rPr lang="nl-NL" dirty="0"/>
              <a:t> </a:t>
            </a:r>
          </a:p>
          <a:p>
            <a:pPr lvl="2"/>
            <a:r>
              <a:rPr lang="nl-NL" dirty="0" err="1"/>
              <a:t>Derde</a:t>
            </a:r>
            <a:r>
              <a:rPr lang="nl-NL" dirty="0"/>
              <a:t> niveau</a:t>
            </a:r>
          </a:p>
          <a:p>
            <a:pPr lvl="4"/>
            <a:r>
              <a:rPr lang="nl-NL" dirty="0"/>
              <a:t> Vierde niveau</a:t>
            </a:r>
          </a:p>
          <a:p>
            <a:pPr lvl="5"/>
            <a:r>
              <a:rPr lang="nl-NL" sz="1800" dirty="0"/>
              <a:t>Vijfde niveau</a:t>
            </a:r>
            <a:endParaRPr lang="nl-NL" dirty="0"/>
          </a:p>
        </p:txBody>
      </p:sp>
      <p:sp>
        <p:nvSpPr>
          <p:cNvPr id="1095" name="shpTekst" descr="Bar_Top"/>
          <p:cNvSpPr>
            <a:spLocks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solidFill>
            <a:srgbClr val="F9E11E"/>
          </a:solidFill>
          <a:ln>
            <a:noFill/>
          </a:ln>
          <a:extLst/>
        </p:spPr>
        <p:txBody>
          <a:bodyPr anchor="ctr"/>
          <a:lstStyle/>
          <a:p>
            <a:pPr algn="ctr" eaLnBrk="1" hangingPunct="1">
              <a:spcBef>
                <a:spcPct val="0"/>
              </a:spcBef>
            </a:pPr>
            <a:endParaRPr lang="nl-NL" sz="1800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06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68000" y="1295999"/>
            <a:ext cx="8402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endParaRPr lang="nl-NL" noProof="0" dirty="0"/>
          </a:p>
        </p:txBody>
      </p:sp>
      <p:sp>
        <p:nvSpPr>
          <p:cNvPr id="1099" name="shpKleurvlakBoven"/>
          <p:cNvSpPr>
            <a:spLocks noChangeArrowheads="1"/>
          </p:cNvSpPr>
          <p:nvPr/>
        </p:nvSpPr>
        <p:spPr bwMode="auto">
          <a:xfrm>
            <a:off x="5036400" y="6422400"/>
            <a:ext cx="3153600" cy="1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>
              <a:spcBef>
                <a:spcPct val="0"/>
              </a:spcBef>
            </a:pPr>
            <a:r>
              <a:rPr lang="nl-NL" sz="1000" dirty="0">
                <a:solidFill>
                  <a:schemeClr val="tx1"/>
                </a:solidFill>
                <a:cs typeface="Arial" charset="0"/>
              </a:rPr>
              <a:t>Rijkswaterstaat</a:t>
            </a:r>
          </a:p>
        </p:txBody>
      </p:sp>
      <p:sp>
        <p:nvSpPr>
          <p:cNvPr id="1100" name="shpBeeldmerk"/>
          <p:cNvSpPr>
            <a:spLocks noChangeArrowheads="1"/>
          </p:cNvSpPr>
          <p:nvPr/>
        </p:nvSpPr>
        <p:spPr bwMode="auto">
          <a:xfrm>
            <a:off x="468000" y="6613200"/>
            <a:ext cx="1904400" cy="11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>
              <a:spcBef>
                <a:spcPct val="0"/>
              </a:spcBef>
            </a:pPr>
            <a:fld id="{DD62E13F-49FF-4F5B-8E2D-F997ACAF2D81}" type="slidenum">
              <a:rPr lang="nl-NL" sz="1000">
                <a:solidFill>
                  <a:schemeClr val="tx1"/>
                </a:solidFill>
                <a:cs typeface="Arial" charset="0"/>
              </a:rPr>
              <a:pPr>
                <a:spcBef>
                  <a:spcPct val="0"/>
                </a:spcBef>
              </a:pPr>
              <a:t>‹nr.›</a:t>
            </a:fld>
            <a:endParaRPr lang="nl-NL" sz="10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1113" name="ZwarteBalk" hidden="1"/>
          <p:cNvSpPr>
            <a:spLocks noChangeArrowheads="1"/>
          </p:cNvSpPr>
          <p:nvPr/>
        </p:nvSpPr>
        <p:spPr bwMode="auto">
          <a:xfrm>
            <a:off x="8893175" y="0"/>
            <a:ext cx="250825" cy="68580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endParaRPr lang="nl-NL" dirty="0"/>
          </a:p>
        </p:txBody>
      </p:sp>
      <p:pic>
        <p:nvPicPr>
          <p:cNvPr id="1121" name="LogoLandmacht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35463" y="5215"/>
            <a:ext cx="439737" cy="8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1" descr="Date"/>
          <p:cNvSpPr>
            <a:spLocks noGrp="1"/>
          </p:cNvSpPr>
          <p:nvPr>
            <p:ph type="dt" sz="half" idx="2"/>
          </p:nvPr>
        </p:nvSpPr>
        <p:spPr>
          <a:xfrm>
            <a:off x="7264800" y="6613200"/>
            <a:ext cx="1508400" cy="118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05BF0FC-1BD7-4112-B513-DC9A8307A17C}" type="datetime4">
              <a:rPr lang="nl-NL" noProof="0" smtClean="0"/>
              <a:t>15 januari 2018</a:t>
            </a:fld>
            <a:endParaRPr lang="nl-NL" noProof="0" dirty="0"/>
          </a:p>
        </p:txBody>
      </p:sp>
      <p:sp>
        <p:nvSpPr>
          <p:cNvPr id="12" name="shpKleurvlakBoven"/>
          <p:cNvSpPr>
            <a:spLocks noChangeArrowheads="1"/>
          </p:cNvSpPr>
          <p:nvPr userDrawn="1"/>
        </p:nvSpPr>
        <p:spPr bwMode="auto">
          <a:xfrm>
            <a:off x="826428" y="6656400"/>
            <a:ext cx="3027600" cy="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/>
          <a:lstStyle/>
          <a:p>
            <a:pPr>
              <a:spcBef>
                <a:spcPct val="0"/>
              </a:spcBef>
            </a:pPr>
            <a:endParaRPr lang="nl-NL" sz="650" b="0" i="0" cap="all" baseline="0" dirty="0">
              <a:solidFill>
                <a:schemeClr val="tx1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600" baseline="0">
          <a:solidFill>
            <a:srgbClr val="007BC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600">
          <a:solidFill>
            <a:srgbClr val="E17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ts val="423"/>
        </a:spcBef>
        <a:spcAft>
          <a:spcPct val="0"/>
        </a:spcAft>
        <a:buFont typeface="Arial" pitchFamily="34" charset="0"/>
        <a:buChar char="•"/>
        <a:defRPr sz="1800">
          <a:solidFill>
            <a:srgbClr val="000000"/>
          </a:solidFill>
          <a:latin typeface="+mn-lt"/>
          <a:ea typeface="+mn-ea"/>
          <a:cs typeface="+mn-cs"/>
        </a:defRPr>
      </a:lvl1pPr>
      <a:lvl2pPr marL="741600" indent="-28440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–"/>
        <a:defRPr sz="1800">
          <a:solidFill>
            <a:srgbClr val="000000"/>
          </a:solidFill>
          <a:latin typeface="+mn-lt"/>
        </a:defRPr>
      </a:lvl2pPr>
      <a:lvl3pPr marL="965200" indent="-342900" algn="l" rtl="0" eaLnBrk="1" fontAlgn="base" hangingPunct="1">
        <a:spcBef>
          <a:spcPts val="423"/>
        </a:spcBef>
        <a:spcAft>
          <a:spcPct val="0"/>
        </a:spcAft>
        <a:buFont typeface="Arial" pitchFamily="34" charset="0"/>
        <a:buChar char="•"/>
        <a:defRPr sz="1800">
          <a:solidFill>
            <a:srgbClr val="000000"/>
          </a:solidFill>
          <a:latin typeface="+mn-lt"/>
        </a:defRPr>
      </a:lvl3pPr>
      <a:lvl4pPr marL="989013" indent="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None/>
        <a:defRPr sz="2200">
          <a:solidFill>
            <a:srgbClr val="000000"/>
          </a:solidFill>
          <a:latin typeface="+mn-lt"/>
        </a:defRPr>
      </a:lvl4pPr>
      <a:lvl5pPr marL="1631950" indent="-28575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–"/>
        <a:defRPr sz="1800" baseline="0">
          <a:solidFill>
            <a:srgbClr val="000000"/>
          </a:solidFill>
          <a:latin typeface="+mn-lt"/>
        </a:defRPr>
      </a:lvl5pPr>
      <a:lvl6pPr marL="1803400" algn="l" rtl="0" eaLnBrk="1" fontAlgn="base" hangingPunct="1">
        <a:spcBef>
          <a:spcPts val="423"/>
        </a:spcBef>
        <a:spcAft>
          <a:spcPct val="0"/>
        </a:spcAft>
        <a:buFont typeface="Verdana" pitchFamily="34" charset="0"/>
        <a:buChar char="»"/>
        <a:defRPr sz="1800" baseline="0">
          <a:solidFill>
            <a:srgbClr val="000000"/>
          </a:solidFill>
          <a:latin typeface="+mn-lt"/>
        </a:defRPr>
      </a:lvl6pPr>
      <a:lvl7pPr marL="22606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7pPr>
      <a:lvl8pPr marL="27178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8pPr>
      <a:lvl9pPr marL="3175000" algn="l" rtl="0" eaLnBrk="1" fontAlgn="base" hangingPunct="1">
        <a:spcBef>
          <a:spcPct val="5000"/>
        </a:spcBef>
        <a:spcAft>
          <a:spcPct val="0"/>
        </a:spcAft>
        <a:buFont typeface="Verdana" pitchFamily="34" charset="0"/>
        <a:buChar char="»"/>
        <a:defRPr sz="2200">
          <a:solidFill>
            <a:srgbClr val="000000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2457" y="756947"/>
            <a:ext cx="8343526" cy="88741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2457" y="2059818"/>
            <a:ext cx="8343526" cy="43074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 err="1"/>
              <a:t>Klicka</a:t>
            </a:r>
            <a:r>
              <a:rPr lang="en-GB" dirty="0"/>
              <a:t> </a:t>
            </a:r>
            <a:r>
              <a:rPr lang="en-GB" dirty="0" err="1"/>
              <a:t>här</a:t>
            </a:r>
            <a:r>
              <a:rPr lang="en-GB" dirty="0"/>
              <a:t> </a:t>
            </a:r>
            <a:r>
              <a:rPr lang="en-GB" dirty="0" err="1"/>
              <a:t>för</a:t>
            </a:r>
            <a:r>
              <a:rPr lang="en-GB" dirty="0"/>
              <a:t> </a:t>
            </a:r>
            <a:r>
              <a:rPr lang="en-GB" dirty="0" err="1"/>
              <a:t>att</a:t>
            </a:r>
            <a:r>
              <a:rPr lang="en-GB" dirty="0"/>
              <a:t> </a:t>
            </a:r>
            <a:r>
              <a:rPr lang="en-GB" dirty="0" err="1"/>
              <a:t>ändra</a:t>
            </a:r>
            <a:r>
              <a:rPr lang="en-GB" dirty="0"/>
              <a:t> format </a:t>
            </a:r>
            <a:r>
              <a:rPr lang="en-GB" dirty="0" err="1"/>
              <a:t>på</a:t>
            </a:r>
            <a:r>
              <a:rPr lang="en-GB" dirty="0"/>
              <a:t> </a:t>
            </a:r>
            <a:r>
              <a:rPr lang="en-GB" dirty="0" err="1"/>
              <a:t>bakgrundstexten</a:t>
            </a:r>
            <a:endParaRPr lang="en-GB" dirty="0"/>
          </a:p>
          <a:p>
            <a:pPr lvl="1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två</a:t>
            </a:r>
            <a:endParaRPr lang="en-GB" dirty="0"/>
          </a:p>
          <a:p>
            <a:pPr lvl="2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tre</a:t>
            </a:r>
            <a:endParaRPr lang="en-GB" dirty="0"/>
          </a:p>
          <a:p>
            <a:pPr lvl="3"/>
            <a:r>
              <a:rPr lang="en-GB" dirty="0" err="1"/>
              <a:t>Nivå</a:t>
            </a:r>
            <a:r>
              <a:rPr lang="en-GB" dirty="0"/>
              <a:t> </a:t>
            </a:r>
            <a:r>
              <a:rPr lang="en-GB" dirty="0" err="1"/>
              <a:t>fyra</a:t>
            </a:r>
            <a:endParaRPr lang="en-GB" dirty="0"/>
          </a:p>
          <a:p>
            <a:pPr lvl="4"/>
            <a:r>
              <a:rPr lang="en-GB" dirty="0" err="1"/>
              <a:t>Nivå</a:t>
            </a:r>
            <a:r>
              <a:rPr lang="en-GB" dirty="0"/>
              <a:t> fem</a:t>
            </a:r>
          </a:p>
          <a:p>
            <a:pPr lvl="5"/>
            <a:r>
              <a:rPr lang="en-GB" dirty="0"/>
              <a:t>6</a:t>
            </a:r>
          </a:p>
          <a:p>
            <a:pPr lvl="6"/>
            <a:r>
              <a:rPr lang="en-GB" dirty="0"/>
              <a:t>7</a:t>
            </a:r>
          </a:p>
          <a:p>
            <a:pPr lvl="7"/>
            <a:r>
              <a:rPr lang="en-GB" dirty="0"/>
              <a:t>8</a:t>
            </a:r>
          </a:p>
          <a:p>
            <a:pPr lvl="8"/>
            <a:r>
              <a:rPr lang="en-GB" dirty="0"/>
              <a:t>9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888582" y="6562725"/>
            <a:ext cx="2057400" cy="10795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D7DF68D-2E8D-4626-9123-9D37319D05D6}" type="datetime1">
              <a:rPr lang="sv-SE" smtClean="0">
                <a:solidFill>
                  <a:srgbClr val="3F3F42"/>
                </a:solidFill>
                <a:latin typeface="Sweco San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2018-01-15</a:t>
            </a:fld>
            <a:endParaRPr lang="en-GB" dirty="0">
              <a:solidFill>
                <a:srgbClr val="3F3F42"/>
              </a:solidFill>
              <a:latin typeface="Sweco Sans"/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07219" y="6400800"/>
            <a:ext cx="1443038" cy="2413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600" cap="all" baseline="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dirty="0">
              <a:solidFill>
                <a:srgbClr val="3F3F42"/>
              </a:solidFill>
              <a:latin typeface="Sweco Sans"/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888582" y="6391276"/>
            <a:ext cx="2057400" cy="15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A3EAEDCA-98D4-4724-9772-C653855CA076}" type="slidenum">
              <a:rPr lang="en-GB" smtClean="0">
                <a:solidFill>
                  <a:srgbClr val="3F3F42"/>
                </a:solidFill>
                <a:latin typeface="Sweco San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GB" dirty="0">
              <a:solidFill>
                <a:srgbClr val="3F3F42"/>
              </a:solidFill>
              <a:latin typeface="Sweco Sans"/>
            </a:endParaRPr>
          </a:p>
        </p:txBody>
      </p:sp>
      <p:pic>
        <p:nvPicPr>
          <p:cNvPr id="18" name="Bildobjekt 17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497" y="264741"/>
            <a:ext cx="922160" cy="37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80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0" r:id="rId16"/>
    <p:sldLayoutId id="2147483671" r:id="rId17"/>
    <p:sldLayoutId id="2147483672" r:id="rId18"/>
    <p:sldLayoutId id="2147483673" r:id="rId19"/>
    <p:sldLayoutId id="2147483674" r:id="rId20"/>
    <p:sldLayoutId id="2147483675" r:id="rId21"/>
    <p:sldLayoutId id="2147483676" r:id="rId2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296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512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728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944000" indent="-216000" algn="l" defTabSz="914400" rtl="0" eaLnBrk="1" latinLnBrk="0" hangingPunct="1">
        <a:lnSpc>
          <a:spcPct val="100000"/>
        </a:lnSpc>
        <a:spcBef>
          <a:spcPts val="0"/>
        </a:spcBef>
        <a:buFont typeface="Arial" panose="00000500000000000000" pitchFamily="50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506" userDrawn="1">
          <p15:clr>
            <a:srgbClr val="F26B43"/>
          </p15:clr>
        </p15:guide>
        <p15:guide id="3" orient="horz" pos="981" userDrawn="1">
          <p15:clr>
            <a:srgbClr val="F26B43"/>
          </p15:clr>
        </p15:guide>
        <p15:guide id="4" orient="horz" pos="1321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7" orient="horz" pos="396" userDrawn="1">
          <p15:clr>
            <a:srgbClr val="F26B43"/>
          </p15:clr>
        </p15:guide>
        <p15:guide id="9" pos="6738" userDrawn="1">
          <p15:clr>
            <a:srgbClr val="F26B43"/>
          </p15:clr>
        </p15:guide>
        <p15:guide id="10" orient="horz" pos="164" userDrawn="1">
          <p15:clr>
            <a:srgbClr val="F26B43"/>
          </p15:clr>
        </p15:guide>
        <p15:guide id="11" orient="horz" pos="4156" userDrawn="1">
          <p15:clr>
            <a:srgbClr val="F26B43"/>
          </p15:clr>
        </p15:guide>
        <p15:guide id="12" pos="7514" userDrawn="1">
          <p15:clr>
            <a:srgbClr val="F26B43"/>
          </p15:clr>
        </p15:guide>
        <p15:guide id="13" orient="horz" pos="42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dirty="0" smtClean="0"/>
              <a:t>DIJKVERSTERKING MARKEN</a:t>
            </a:r>
            <a:br>
              <a:rPr lang="nl-NL" dirty="0" smtClean="0"/>
            </a:br>
            <a:endParaRPr lang="nl-NL" dirty="0"/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nl-NL" dirty="0" smtClean="0"/>
              <a:t>Informatieavond</a:t>
            </a:r>
          </a:p>
          <a:p>
            <a:pPr algn="ctr"/>
            <a:r>
              <a:rPr lang="nl-NL" dirty="0" smtClean="0"/>
              <a:t>Dorpshuis Het Trefpunt</a:t>
            </a:r>
          </a:p>
          <a:p>
            <a:pPr algn="ctr"/>
            <a:r>
              <a:rPr lang="nl-NL" dirty="0" smtClean="0"/>
              <a:t>15 januari 2018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931138"/>
            <a:ext cx="4685447" cy="351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5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2458" y="2025650"/>
            <a:ext cx="7729502" cy="2387600"/>
          </a:xfrm>
        </p:spPr>
        <p:txBody>
          <a:bodyPr>
            <a:normAutofit/>
          </a:bodyPr>
          <a:lstStyle/>
          <a:p>
            <a:r>
              <a:rPr lang="nl-NL" dirty="0"/>
              <a:t>DIJKVERSTERKING MARKEN</a:t>
            </a:r>
            <a:br>
              <a:rPr lang="nl-NL" dirty="0"/>
            </a:br>
            <a:r>
              <a:rPr lang="nl-NL" dirty="0"/>
              <a:t>TOELICHTING OP HET ONTWERP</a:t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r>
              <a:rPr lang="nl-NL" sz="2800" dirty="0"/>
              <a:t>BEWONERSAVOND 15 JANUARI 2018</a:t>
            </a:r>
          </a:p>
        </p:txBody>
      </p:sp>
    </p:spTree>
    <p:extLst>
      <p:ext uri="{BB962C8B-B14F-4D97-AF65-F5344CB8AC3E}">
        <p14:creationId xmlns:p14="http://schemas.microsoft.com/office/powerpoint/2010/main" val="331362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Opbouw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Uitgangspunten voor het ontwerp</a:t>
            </a:r>
          </a:p>
          <a:p>
            <a:r>
              <a:rPr lang="nl-NL" dirty="0"/>
              <a:t>Dwarsprofielen west- en </a:t>
            </a:r>
            <a:r>
              <a:rPr lang="nl-NL" dirty="0" err="1"/>
              <a:t>zuidkade</a:t>
            </a:r>
            <a:endParaRPr lang="nl-NL" dirty="0"/>
          </a:p>
          <a:p>
            <a:r>
              <a:rPr lang="nl-NL" dirty="0"/>
              <a:t>Knikken in de kades</a:t>
            </a:r>
          </a:p>
          <a:p>
            <a:r>
              <a:rPr lang="nl-NL" dirty="0"/>
              <a:t>Rozewerf</a:t>
            </a:r>
          </a:p>
          <a:p>
            <a:r>
              <a:rPr lang="nl-NL" dirty="0"/>
              <a:t>Vuurtoren</a:t>
            </a:r>
          </a:p>
          <a:p>
            <a:r>
              <a:rPr lang="nl-NL" dirty="0"/>
              <a:t>Haven</a:t>
            </a:r>
          </a:p>
          <a:p>
            <a:r>
              <a:rPr lang="nl-NL" dirty="0"/>
              <a:t>Verbindingsdijk</a:t>
            </a:r>
          </a:p>
          <a:p>
            <a:r>
              <a:rPr lang="nl-NL" dirty="0" err="1"/>
              <a:t>Bukdijk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D5E3-B503-469C-AC8B-A5A83772A74C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11</a:t>
            </a:fld>
            <a:endParaRPr lang="en-GB" dirty="0">
              <a:solidFill>
                <a:srgbClr val="3F3F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4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98C439CE-ED9C-41F8-AD6C-9F2C63A58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16" y="355896"/>
            <a:ext cx="8343526" cy="887413"/>
          </a:xfrm>
        </p:spPr>
        <p:txBody>
          <a:bodyPr/>
          <a:lstStyle/>
          <a:p>
            <a:r>
              <a:rPr lang="nl-NL" dirty="0"/>
              <a:t>Uitgangspunten voor het ontwerp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xmlns="" id="{B0094032-CA95-4A48-8F04-AF996905C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315" y="1332214"/>
            <a:ext cx="8343526" cy="5230513"/>
          </a:xfrm>
        </p:spPr>
        <p:txBody>
          <a:bodyPr>
            <a:normAutofit/>
          </a:bodyPr>
          <a:lstStyle/>
          <a:p>
            <a:r>
              <a:rPr lang="nl-NL" sz="2400" dirty="0"/>
              <a:t>Technisch ontwerpkader,</a:t>
            </a:r>
          </a:p>
          <a:p>
            <a:endParaRPr lang="nl-NL" sz="2400" dirty="0"/>
          </a:p>
          <a:p>
            <a:r>
              <a:rPr lang="nl-NL" sz="2400" dirty="0"/>
              <a:t>Restzettingseis 30 cm</a:t>
            </a:r>
          </a:p>
          <a:p>
            <a:endParaRPr lang="nl-NL" sz="2400" dirty="0"/>
          </a:p>
          <a:p>
            <a:r>
              <a:rPr lang="nl-NL" sz="2400" dirty="0"/>
              <a:t>Kader Ruimtelijke kwaliteit</a:t>
            </a:r>
          </a:p>
          <a:p>
            <a:pPr lvl="1"/>
            <a:endParaRPr lang="nl-NL" sz="2400" dirty="0"/>
          </a:p>
          <a:p>
            <a:r>
              <a:rPr lang="nl-NL" sz="2400" dirty="0"/>
              <a:t>Beheer en onderhoud</a:t>
            </a:r>
          </a:p>
          <a:p>
            <a:pPr lvl="1"/>
            <a:endParaRPr lang="nl-NL" sz="2400" dirty="0"/>
          </a:p>
          <a:p>
            <a:r>
              <a:rPr lang="nl-NL" sz="2400" dirty="0"/>
              <a:t>Wensen omwonenden / belanghebbenden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D1B25DDD-8500-413C-BC25-60ED75FDA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D5E3-B503-469C-AC8B-A5A83772A74C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F569C0C7-3879-4DBB-A894-6E672294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12</a:t>
            </a:fld>
            <a:endParaRPr lang="en-GB" dirty="0">
              <a:solidFill>
                <a:srgbClr val="3F3F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F3475E2-080E-4D6F-BDD3-966C9ACE3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Profiel kade op basis van ontwerpuitgangspunten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xmlns="" id="{708D66C9-30F6-4F71-9984-CC7AC40DDF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7370" y="2046518"/>
            <a:ext cx="9033353" cy="3140085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5395DA97-DB22-42E2-AE72-3D9BADC5D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D5E3-B503-469C-AC8B-A5A83772A74C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9668AAAA-25F0-4817-AD1F-F14A33A3A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13</a:t>
            </a:fld>
            <a:endParaRPr lang="en-GB" dirty="0">
              <a:solidFill>
                <a:srgbClr val="3F3F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52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Westkade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628651" y="4057233"/>
            <a:ext cx="81724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Kruinhoogte: 2,14 m ten zuiden van de haven; 1.97 m ten noorden van de haven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 err="1">
                <a:solidFill>
                  <a:srgbClr val="3F3F42"/>
                </a:solidFill>
                <a:latin typeface="Sweco Sans"/>
              </a:rPr>
              <a:t>Binnenberm</a:t>
            </a:r>
            <a:r>
              <a:rPr lang="nl-NL" sz="2400" dirty="0">
                <a:solidFill>
                  <a:srgbClr val="3F3F42"/>
                </a:solidFill>
                <a:latin typeface="Sweco Sans"/>
              </a:rPr>
              <a:t>: 14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Talud/kruin/talud: 14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Buitenberm: 11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Verschuiving buitenteen </a:t>
            </a:r>
            <a:r>
              <a:rPr lang="nl-NL" sz="2400" dirty="0" err="1">
                <a:solidFill>
                  <a:srgbClr val="3F3F42"/>
                </a:solidFill>
                <a:latin typeface="Sweco Sans"/>
              </a:rPr>
              <a:t>tov</a:t>
            </a:r>
            <a:r>
              <a:rPr lang="nl-NL" sz="2400" dirty="0">
                <a:solidFill>
                  <a:srgbClr val="3F3F42"/>
                </a:solidFill>
                <a:latin typeface="Sweco Sans"/>
              </a:rPr>
              <a:t> huidig: 15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rgbClr val="3F3F42"/>
              </a:solidFill>
              <a:latin typeface="Sweco San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rgbClr val="3F3F42"/>
              </a:solidFill>
              <a:latin typeface="Sweco Sans"/>
            </a:endParaRP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xmlns="" id="{2F9E4BED-F2A9-4AA3-939D-F3C823C8F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783106"/>
            <a:ext cx="9308304" cy="194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0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Zuidkade,  uitvoeringsvariant </a:t>
            </a:r>
            <a:r>
              <a:rPr lang="nl-NL" dirty="0" err="1"/>
              <a:t>zandcunet</a:t>
            </a:r>
            <a:endParaRPr lang="nl-NL" dirty="0"/>
          </a:p>
        </p:txBody>
      </p:sp>
      <p:sp>
        <p:nvSpPr>
          <p:cNvPr id="5" name="Tekstvak 4"/>
          <p:cNvSpPr txBox="1"/>
          <p:nvPr/>
        </p:nvSpPr>
        <p:spPr>
          <a:xfrm>
            <a:off x="320502" y="4283709"/>
            <a:ext cx="569165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Kruinhoogte: 2,37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 smtClean="0">
                <a:solidFill>
                  <a:srgbClr val="3F3F42"/>
                </a:solidFill>
                <a:latin typeface="Sweco Sans"/>
              </a:rPr>
              <a:t>Veiligheidszone </a:t>
            </a:r>
            <a:r>
              <a:rPr lang="nl-NL" sz="2400" dirty="0">
                <a:solidFill>
                  <a:srgbClr val="3F3F42"/>
                </a:solidFill>
                <a:latin typeface="Sweco Sans"/>
              </a:rPr>
              <a:t>aanlegfase: 15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 err="1">
                <a:solidFill>
                  <a:srgbClr val="3F3F42"/>
                </a:solidFill>
                <a:latin typeface="Sweco Sans"/>
              </a:rPr>
              <a:t>Binnenberm</a:t>
            </a:r>
            <a:r>
              <a:rPr lang="nl-NL" sz="2400" dirty="0">
                <a:solidFill>
                  <a:srgbClr val="3F3F42"/>
                </a:solidFill>
                <a:latin typeface="Sweco Sans"/>
              </a:rPr>
              <a:t>: boven veiligheidszone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Talud/kruin/talud: 17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Verschuiving buitenteen </a:t>
            </a:r>
            <a:r>
              <a:rPr lang="nl-NL" sz="2400" dirty="0" err="1">
                <a:solidFill>
                  <a:srgbClr val="3F3F42"/>
                </a:solidFill>
                <a:latin typeface="Sweco Sans"/>
              </a:rPr>
              <a:t>tov</a:t>
            </a:r>
            <a:r>
              <a:rPr lang="nl-NL" sz="2400" dirty="0">
                <a:solidFill>
                  <a:srgbClr val="3F3F42"/>
                </a:solidFill>
                <a:latin typeface="Sweco Sans"/>
              </a:rPr>
              <a:t> huidig: 35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Buitenberm: 13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rgbClr val="3F3F42"/>
              </a:solidFill>
              <a:latin typeface="Sweco San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rgbClr val="3F3F42"/>
              </a:solidFill>
              <a:latin typeface="Sweco Sans"/>
            </a:endParaRP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xmlns="" id="{DA634023-18BE-4D69-B4C7-D6F71E2735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399" y="2159171"/>
            <a:ext cx="8959827" cy="193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Zuidkade, uitvoeringsvariant compact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320504" y="4283709"/>
            <a:ext cx="612370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Kruinhoogte: 2,37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 err="1">
                <a:solidFill>
                  <a:srgbClr val="3F3F42"/>
                </a:solidFill>
                <a:latin typeface="Sweco Sans"/>
              </a:rPr>
              <a:t>Binnenberm</a:t>
            </a:r>
            <a:r>
              <a:rPr lang="nl-NL" sz="2400" dirty="0">
                <a:solidFill>
                  <a:srgbClr val="3F3F42"/>
                </a:solidFill>
                <a:latin typeface="Sweco Sans"/>
              </a:rPr>
              <a:t>: 15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Talud/kruin/talud: 15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Verschuiving buitenteen </a:t>
            </a:r>
            <a:r>
              <a:rPr lang="nl-NL" sz="2400" dirty="0" err="1">
                <a:solidFill>
                  <a:srgbClr val="3F3F42"/>
                </a:solidFill>
                <a:latin typeface="Sweco Sans"/>
              </a:rPr>
              <a:t>tov</a:t>
            </a:r>
            <a:r>
              <a:rPr lang="nl-NL" sz="2400" dirty="0">
                <a:solidFill>
                  <a:srgbClr val="3F3F42"/>
                </a:solidFill>
                <a:latin typeface="Sweco Sans"/>
              </a:rPr>
              <a:t> huidig: 19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solidFill>
                  <a:srgbClr val="3F3F42"/>
                </a:solidFill>
                <a:latin typeface="Sweco Sans"/>
              </a:rPr>
              <a:t>Buitenberm: 14 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rgbClr val="3F3F42"/>
              </a:solidFill>
              <a:latin typeface="Sweco San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800" dirty="0">
              <a:solidFill>
                <a:srgbClr val="3F3F42"/>
              </a:solidFill>
              <a:latin typeface="Sweco Sans"/>
            </a:endParaRP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xmlns="" id="{D5143745-82AB-40F6-977A-981B5FF5AC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966995"/>
            <a:ext cx="9380780" cy="198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9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2458" y="2025650"/>
            <a:ext cx="7729502" cy="2387600"/>
          </a:xfrm>
        </p:spPr>
        <p:txBody>
          <a:bodyPr>
            <a:normAutofit/>
          </a:bodyPr>
          <a:lstStyle/>
          <a:p>
            <a:r>
              <a:rPr lang="nl-NL" dirty="0"/>
              <a:t>KNIKKEN IN de nieuwe kades</a:t>
            </a:r>
          </a:p>
        </p:txBody>
      </p:sp>
    </p:spTree>
    <p:extLst>
      <p:ext uri="{BB962C8B-B14F-4D97-AF65-F5344CB8AC3E}">
        <p14:creationId xmlns:p14="http://schemas.microsoft.com/office/powerpoint/2010/main" val="35409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1D4E7EA6-C0F6-4483-9D32-35C959470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xmlns="" id="{7B1973FD-B9C9-4A0B-907F-64F89EAD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18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9B6B59CD-EB47-43EF-A34A-24D606772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B5680F88-B6BC-426E-BF5C-3077F9B3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664" y="490888"/>
            <a:ext cx="6611353" cy="611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3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02458" y="2025650"/>
            <a:ext cx="7729502" cy="2387600"/>
          </a:xfrm>
        </p:spPr>
        <p:txBody>
          <a:bodyPr>
            <a:normAutofit/>
          </a:bodyPr>
          <a:lstStyle/>
          <a:p>
            <a:r>
              <a:rPr lang="nl-NL" dirty="0"/>
              <a:t>Ontwerpend onderzoek inpassing Rozewerf en gemaal</a:t>
            </a:r>
          </a:p>
        </p:txBody>
      </p:sp>
    </p:spTree>
    <p:extLst>
      <p:ext uri="{BB962C8B-B14F-4D97-AF65-F5344CB8AC3E}">
        <p14:creationId xmlns:p14="http://schemas.microsoft.com/office/powerpoint/2010/main" val="1251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02400" cy="400110"/>
          </a:xfrm>
        </p:spPr>
        <p:txBody>
          <a:bodyPr/>
          <a:lstStyle/>
          <a:p>
            <a:r>
              <a:rPr lang="nl-NL" dirty="0"/>
              <a:t>t</a:t>
            </a:r>
            <a:r>
              <a:rPr lang="nl-NL" dirty="0" smtClean="0"/>
              <a:t>erugblik</a:t>
            </a:r>
            <a:endParaRPr lang="nl-NL" dirty="0"/>
          </a:p>
        </p:txBody>
      </p:sp>
      <p:sp>
        <p:nvSpPr>
          <p:cNvPr id="7" name="Rechthoek 6"/>
          <p:cNvSpPr/>
          <p:nvPr/>
        </p:nvSpPr>
        <p:spPr>
          <a:xfrm>
            <a:off x="544212" y="1196752"/>
            <a:ext cx="755618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20000"/>
              </a:spcBef>
              <a:buFontTx/>
              <a:buChar char="-"/>
              <a:tabLst>
                <a:tab pos="382588" algn="l"/>
              </a:tabLst>
              <a:defRPr/>
            </a:pPr>
            <a:endParaRPr lang="nl-NL" sz="2400" smtClean="0">
              <a:ea typeface="ＭＳ Ｐゴシック" pitchFamily="34" charset="-128"/>
            </a:endParaRPr>
          </a:p>
          <a:p>
            <a:pPr marL="285750" indent="-285750">
              <a:spcBef>
                <a:spcPct val="20000"/>
              </a:spcBef>
              <a:buFontTx/>
              <a:buChar char="-"/>
              <a:tabLst>
                <a:tab pos="382588" algn="l"/>
              </a:tabLst>
              <a:defRPr/>
            </a:pPr>
            <a:r>
              <a:rPr lang="nl-NL" sz="2400" smtClean="0">
                <a:ea typeface="ＭＳ Ｐゴシック" pitchFamily="34" charset="-128"/>
              </a:rPr>
              <a:t>2013 </a:t>
            </a:r>
            <a:r>
              <a:rPr lang="nl-NL" sz="2400" dirty="0" smtClean="0">
                <a:ea typeface="ＭＳ Ｐゴシック" pitchFamily="34" charset="-128"/>
              </a:rPr>
              <a:t>: bestuurlijke keuze, Marken pilot voor meerlaagsveiligheid</a:t>
            </a:r>
          </a:p>
          <a:p>
            <a:pPr marL="285750" indent="-285750">
              <a:spcBef>
                <a:spcPct val="20000"/>
              </a:spcBef>
              <a:buFontTx/>
              <a:buChar char="-"/>
              <a:tabLst>
                <a:tab pos="382588" algn="l"/>
              </a:tabLst>
              <a:defRPr/>
            </a:pPr>
            <a:endParaRPr lang="nl-NL" sz="2400" dirty="0" smtClean="0">
              <a:ea typeface="ＭＳ Ｐゴシック" pitchFamily="34" charset="-128"/>
            </a:endParaRPr>
          </a:p>
          <a:p>
            <a:pPr marL="285750" indent="-285750">
              <a:spcBef>
                <a:spcPct val="20000"/>
              </a:spcBef>
              <a:buFontTx/>
              <a:buChar char="-"/>
              <a:tabLst>
                <a:tab pos="382588" algn="l"/>
              </a:tabLst>
              <a:defRPr/>
            </a:pPr>
            <a:r>
              <a:rPr lang="nl-NL" sz="2400" dirty="0" smtClean="0">
                <a:ea typeface="ＭＳ Ｐゴシック" pitchFamily="34" charset="-128"/>
              </a:rPr>
              <a:t>2014: start procedure</a:t>
            </a:r>
          </a:p>
          <a:p>
            <a:pPr marL="285750" indent="-285750">
              <a:spcBef>
                <a:spcPct val="20000"/>
              </a:spcBef>
              <a:buFontTx/>
              <a:buChar char="-"/>
              <a:tabLst>
                <a:tab pos="382588" algn="l"/>
              </a:tabLst>
              <a:defRPr/>
            </a:pPr>
            <a:endParaRPr lang="nl-NL" sz="2400" dirty="0" smtClean="0">
              <a:ea typeface="ＭＳ Ｐゴシック" pitchFamily="34" charset="-128"/>
            </a:endParaRPr>
          </a:p>
          <a:p>
            <a:pPr marL="285750" indent="-285750">
              <a:spcBef>
                <a:spcPct val="20000"/>
              </a:spcBef>
              <a:buFontTx/>
              <a:buChar char="-"/>
              <a:tabLst>
                <a:tab pos="382588" algn="l"/>
              </a:tabLst>
              <a:defRPr/>
            </a:pPr>
            <a:r>
              <a:rPr lang="nl-NL" sz="2400" dirty="0" smtClean="0">
                <a:ea typeface="ＭＳ Ｐゴシック" pitchFamily="34" charset="-128"/>
              </a:rPr>
              <a:t>2016: voorkeursalternatief dijkversterking</a:t>
            </a:r>
            <a:endParaRPr lang="nl-NL" sz="24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354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20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Rozewerf_dwarsprofiel</a:t>
            </a:r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D5E3-B503-469C-AC8B-A5A83772A74C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21</a:t>
            </a:fld>
            <a:endParaRPr lang="en-GB" dirty="0">
              <a:solidFill>
                <a:srgbClr val="3F3F42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xmlns="" id="{F96027BA-6AA5-44B0-8016-E3E4FEA7E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14" y="1857832"/>
            <a:ext cx="8893496" cy="317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274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1D042916-2082-407B-BA81-55FE38B1D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>
            <a:extLst>
              <a:ext uri="{FF2B5EF4-FFF2-40B4-BE49-F238E27FC236}">
                <a16:creationId xmlns:a16="http://schemas.microsoft.com/office/drawing/2014/main" xmlns="" id="{3BD51A33-E3AE-41F0-AAC9-884B7B95E3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6028" y="580573"/>
            <a:ext cx="7529400" cy="6439559"/>
          </a:xfrm>
          <a:prstGeom prst="rect">
            <a:avLst/>
          </a:prstGeom>
        </p:spPr>
      </p:pic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xmlns="" id="{33B5F9EC-67CF-4421-AC05-C6F9C46DD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ED5E3-B503-469C-AC8B-A5A83772A74C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xmlns="" id="{D18C53F1-A2A5-46BC-859C-E010DC491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22</a:t>
            </a:fld>
            <a:endParaRPr lang="en-GB" dirty="0">
              <a:solidFill>
                <a:srgbClr val="3F3F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69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539552" y="1772816"/>
            <a:ext cx="2736304" cy="2387600"/>
          </a:xfrm>
        </p:spPr>
        <p:txBody>
          <a:bodyPr/>
          <a:lstStyle/>
          <a:p>
            <a:r>
              <a:rPr lang="nl-NL" dirty="0"/>
              <a:t>Vuurtoren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FFFFFF"/>
                </a:solidFill>
              </a:rPr>
              <a:pPr/>
              <a:t>2018-01-15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FFFFFF"/>
                </a:solidFill>
              </a:rPr>
              <a:pPr/>
              <a:t>23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97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C13FBAB4-E367-4750-8688-AF1A4C6E9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CD2E4C-330A-450F-A001-DF807E62A088}" type="datetime1">
              <a:rPr lang="sv-SE" smtClean="0">
                <a:solidFill>
                  <a:srgbClr val="3F3F42"/>
                </a:solidFill>
              </a:rPr>
              <a:pPr>
                <a:defRPr/>
              </a:pPr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xmlns="" id="{65456738-FB86-4C14-86CC-6EBA0CE5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EAEDCA-98D4-4724-9772-C653855CA076}" type="slidenum">
              <a:rPr lang="en-GB" smtClean="0">
                <a:solidFill>
                  <a:srgbClr val="3F3F42"/>
                </a:solidFill>
              </a:rPr>
              <a:pPr>
                <a:defRPr/>
              </a:pPr>
              <a:t>24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E95C34DC-08AD-4EA9-861A-F0C7F37F2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522D955C-AF0C-4836-8222-46395964A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10" y="756946"/>
            <a:ext cx="9052790" cy="539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3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25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xmlns="" id="{C483C8EA-5C4C-4485-BE8B-E367C63E2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461" y="391886"/>
            <a:ext cx="8190342" cy="615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225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hAVEN</a:t>
            </a:r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FFFFFF"/>
                </a:solidFill>
              </a:rPr>
              <a:pPr/>
              <a:t>2018-01-15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FFFFFF"/>
                </a:solidFill>
              </a:rPr>
              <a:pPr/>
              <a:t>26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3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27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8051C88D-3321-4505-BA99-F97BC42A1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60" y="1074056"/>
            <a:ext cx="8868422" cy="51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8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F7FED857-B69E-4F77-8556-92D896248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xmlns="" id="{9184004F-B1B9-458F-9544-7AE294EA1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28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315495BC-BB75-4F98-9F5B-69477F3B3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19A5F71A-49D2-46FF-8C40-03E17E5E3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44" y="381003"/>
            <a:ext cx="4784645" cy="628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71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602457" y="2025650"/>
            <a:ext cx="6124916" cy="2387600"/>
          </a:xfrm>
        </p:spPr>
        <p:txBody>
          <a:bodyPr/>
          <a:lstStyle/>
          <a:p>
            <a:r>
              <a:rPr lang="nl-NL" dirty="0"/>
              <a:t>Verbindingsweg</a:t>
            </a:r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FFFFFF"/>
                </a:solidFill>
              </a:rPr>
              <a:pPr/>
              <a:t>2018-01-15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FFFFFF"/>
                </a:solidFill>
              </a:rPr>
              <a:pPr/>
              <a:t>29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9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254" y="1988840"/>
            <a:ext cx="4440078" cy="33300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02400" cy="400110"/>
          </a:xfrm>
        </p:spPr>
        <p:txBody>
          <a:bodyPr/>
          <a:lstStyle/>
          <a:p>
            <a:r>
              <a:rPr lang="nl-NL" dirty="0" smtClean="0"/>
              <a:t>meerlaagsveiligheid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069" y="3432498"/>
            <a:ext cx="4014789" cy="28306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331" y="1052736"/>
            <a:ext cx="4019051" cy="259228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-26331" y="1053316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crisisbeheersing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6580059" y="4888011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 smtClean="0">
                <a:solidFill>
                  <a:schemeClr val="bg1"/>
                </a:solidFill>
              </a:rPr>
              <a:t>dijkversterking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-22069" y="5832292"/>
            <a:ext cx="35902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waterbewuste inrichting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8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30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/>
            </a:r>
            <a:br>
              <a:rPr lang="nl-NL" dirty="0"/>
            </a:br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7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42AA74C2-93B6-4A83-9AF9-0BFFE9589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xmlns="" id="{15D952C9-D8F5-4620-BDA8-6E6B79EE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31</a:t>
            </a:fld>
            <a:endParaRPr lang="en-GB" dirty="0">
              <a:solidFill>
                <a:srgbClr val="3F3F42"/>
              </a:solidFill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xmlns="" id="{5D36C1AA-AC18-40A4-B7A9-17DC617009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112" y="39909"/>
            <a:ext cx="6328205" cy="633231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xmlns="" id="{E23F0AC2-FF64-49A2-A88F-526C8D9AE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2398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err="1"/>
              <a:t>bUKDIJK</a:t>
            </a:r>
            <a:endParaRPr lang="nl-NL" dirty="0"/>
          </a:p>
        </p:txBody>
      </p:sp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FFFFFF"/>
                </a:solidFill>
              </a:rPr>
              <a:pPr/>
              <a:t>2018-01-15</a:t>
            </a:fld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FFFFFF"/>
                </a:solidFill>
              </a:rPr>
              <a:pPr/>
              <a:t>32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41275C3E-4E52-41B4-B606-BD53B7795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xmlns="" id="{C61A229B-0B2E-4E87-AF9C-5F3AA7231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33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E458B788-F022-456B-ACF2-664611C4A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802EA47E-98D3-4FEF-B9F6-7686667E5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449" y="928917"/>
            <a:ext cx="8586477" cy="516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0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xmlns="" id="{5AEC386A-A291-4862-8321-71C3AC0BE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D2E4C-330A-450F-A001-DF807E62A088}" type="datetime1">
              <a:rPr lang="sv-SE" smtClean="0">
                <a:solidFill>
                  <a:srgbClr val="3F3F42"/>
                </a:solidFill>
              </a:rPr>
              <a:pPr/>
              <a:t>2018-01-15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xmlns="" id="{E8B252B7-13B8-4B62-A809-FC4C76E09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EAEDCA-98D4-4724-9772-C653855CA076}" type="slidenum">
              <a:rPr lang="en-GB" smtClean="0">
                <a:solidFill>
                  <a:srgbClr val="3F3F42"/>
                </a:solidFill>
              </a:rPr>
              <a:pPr/>
              <a:t>34</a:t>
            </a:fld>
            <a:endParaRPr lang="en-GB" dirty="0">
              <a:solidFill>
                <a:srgbClr val="3F3F42"/>
              </a:solidFill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5ED0B584-522A-4821-AC65-45CC8DAA6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xmlns="" id="{3D7E44DC-4F3E-411B-9533-C1033F832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6850" y="756947"/>
            <a:ext cx="5815094" cy="578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9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947" y="2310853"/>
            <a:ext cx="4400621" cy="24753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02400" cy="400110"/>
          </a:xfrm>
        </p:spPr>
        <p:txBody>
          <a:bodyPr/>
          <a:lstStyle/>
          <a:p>
            <a:r>
              <a:rPr lang="nl-NL" dirty="0" smtClean="0"/>
              <a:t>versterkingsopgave</a:t>
            </a:r>
            <a:endParaRPr lang="nl-NL" dirty="0"/>
          </a:p>
        </p:txBody>
      </p:sp>
      <p:pic>
        <p:nvPicPr>
          <p:cNvPr id="7" name="Picture 4" descr="C:\Users\koningsv\AppData\Local\Microsoft\Windows\Temporary Internet Files\Content.Outlook\724B4ZXS\WP_20150430_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9665"/>
          <a:stretch>
            <a:fillRect/>
          </a:stretch>
        </p:blipFill>
        <p:spPr bwMode="auto">
          <a:xfrm>
            <a:off x="-14896" y="1224696"/>
            <a:ext cx="4542189" cy="220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koningsv\AppData\Local\Microsoft\Windows\Temporary Internet Files\Content.Outlook\724B4ZXS\WP_20150430_0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7"/>
          <a:stretch>
            <a:fillRect/>
          </a:stretch>
        </p:blipFill>
        <p:spPr bwMode="auto">
          <a:xfrm>
            <a:off x="-14896" y="3884285"/>
            <a:ext cx="4507814" cy="220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/>
          <p:cNvSpPr txBox="1"/>
          <p:nvPr/>
        </p:nvSpPr>
        <p:spPr>
          <a:xfrm>
            <a:off x="9980" y="2996952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hoogte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2" name="Tekstvak 11"/>
          <p:cNvSpPr txBox="1"/>
          <p:nvPr/>
        </p:nvSpPr>
        <p:spPr>
          <a:xfrm>
            <a:off x="0" y="5659380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s</a:t>
            </a:r>
            <a:r>
              <a:rPr lang="nl-NL" dirty="0" smtClean="0">
                <a:solidFill>
                  <a:schemeClr val="bg1"/>
                </a:solidFill>
              </a:rPr>
              <a:t>tabiliteit</a:t>
            </a:r>
            <a:endParaRPr lang="nl-NL" dirty="0">
              <a:solidFill>
                <a:schemeClr val="bg1"/>
              </a:solidFill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7668344" y="4355315"/>
            <a:ext cx="24482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olidFill>
                  <a:schemeClr val="bg1"/>
                </a:solidFill>
              </a:rPr>
              <a:t>bekleding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26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02400" cy="400110"/>
          </a:xfrm>
        </p:spPr>
        <p:txBody>
          <a:bodyPr/>
          <a:lstStyle/>
          <a:p>
            <a:r>
              <a:rPr lang="nl-NL" dirty="0" smtClean="0"/>
              <a:t>voorkeursalternatief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179512" y="1484784"/>
            <a:ext cx="8402400" cy="4140000"/>
          </a:xfrm>
        </p:spPr>
        <p:txBody>
          <a:bodyPr/>
          <a:lstStyle/>
          <a:p>
            <a:pPr>
              <a:defRPr/>
            </a:pPr>
            <a:r>
              <a:rPr lang="nl-NL" sz="2400" dirty="0"/>
              <a:t>Buitenwaartse versterking</a:t>
            </a:r>
          </a:p>
          <a:p>
            <a:pPr>
              <a:defRPr/>
            </a:pPr>
            <a:endParaRPr lang="nl-NL" sz="2400" dirty="0"/>
          </a:p>
          <a:p>
            <a:pPr>
              <a:defRPr/>
            </a:pPr>
            <a:r>
              <a:rPr lang="nl-NL" sz="2400" dirty="0" smtClean="0"/>
              <a:t>Versterking voor 50 </a:t>
            </a:r>
            <a:r>
              <a:rPr lang="nl-NL" sz="2400" dirty="0"/>
              <a:t>jaar</a:t>
            </a:r>
          </a:p>
          <a:p>
            <a:pPr>
              <a:defRPr/>
            </a:pPr>
            <a:endParaRPr lang="nl-NL" sz="2400" dirty="0"/>
          </a:p>
          <a:p>
            <a:pPr>
              <a:defRPr/>
            </a:pPr>
            <a:r>
              <a:rPr lang="nl-NL" sz="2400" dirty="0" smtClean="0"/>
              <a:t>Beheersen </a:t>
            </a:r>
            <a:r>
              <a:rPr lang="nl-NL" sz="2400" dirty="0"/>
              <a:t>van zetting belangrijke randvoorwaarde in planuitwerking en </a:t>
            </a:r>
            <a:r>
              <a:rPr lang="nl-NL" sz="2400" dirty="0" smtClean="0"/>
              <a:t>realisatie</a:t>
            </a:r>
            <a:endParaRPr lang="nl-NL" sz="24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8061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02400" cy="400110"/>
          </a:xfrm>
        </p:spPr>
        <p:txBody>
          <a:bodyPr/>
          <a:lstStyle/>
          <a:p>
            <a:r>
              <a:rPr lang="nl-NL" dirty="0" smtClean="0"/>
              <a:t>ambities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467544" y="1628800"/>
            <a:ext cx="8402400" cy="4140000"/>
          </a:xfrm>
        </p:spPr>
        <p:txBody>
          <a:bodyPr/>
          <a:lstStyle/>
          <a:p>
            <a:pPr>
              <a:defRPr/>
            </a:pPr>
            <a:r>
              <a:rPr lang="nl-NL" sz="2400" dirty="0" smtClean="0"/>
              <a:t>Marken duurzaam veilig</a:t>
            </a:r>
          </a:p>
          <a:p>
            <a:pPr lvl="1">
              <a:defRPr/>
            </a:pPr>
            <a:r>
              <a:rPr lang="nl-NL" sz="2400" dirty="0" smtClean="0"/>
              <a:t>veiligheid voor 50 jaar</a:t>
            </a:r>
          </a:p>
          <a:p>
            <a:pPr lvl="1">
              <a:defRPr/>
            </a:pPr>
            <a:r>
              <a:rPr lang="nl-NL" sz="2400" dirty="0" smtClean="0"/>
              <a:t>duurzaam in materiaalgebruik en uitvoering</a:t>
            </a:r>
            <a:endParaRPr lang="nl-NL" sz="2400" dirty="0"/>
          </a:p>
          <a:p>
            <a:pPr>
              <a:defRPr/>
            </a:pPr>
            <a:endParaRPr lang="nl-NL" sz="2400" dirty="0"/>
          </a:p>
          <a:p>
            <a:pPr>
              <a:defRPr/>
            </a:pPr>
            <a:r>
              <a:rPr lang="nl-NL" sz="2400" dirty="0" smtClean="0"/>
              <a:t>Samen voor veilig</a:t>
            </a:r>
          </a:p>
          <a:p>
            <a:pPr lvl="1">
              <a:defRPr/>
            </a:pPr>
            <a:r>
              <a:rPr lang="nl-NL" sz="2400" dirty="0" smtClean="0"/>
              <a:t>een dijkversterking met draagvlak</a:t>
            </a:r>
          </a:p>
          <a:p>
            <a:pPr>
              <a:defRPr/>
            </a:pPr>
            <a:endParaRPr lang="nl-NL" sz="2400" dirty="0"/>
          </a:p>
          <a:p>
            <a:pPr>
              <a:defRPr/>
            </a:pPr>
            <a:r>
              <a:rPr lang="nl-NL" sz="2400" dirty="0" smtClean="0"/>
              <a:t>Mooi en maatwerk</a:t>
            </a:r>
          </a:p>
          <a:p>
            <a:pPr lvl="1">
              <a:defRPr/>
            </a:pPr>
            <a:r>
              <a:rPr lang="nl-NL" sz="2400" dirty="0" smtClean="0"/>
              <a:t>een dijk die past bij het unieke van Marken</a:t>
            </a:r>
          </a:p>
          <a:p>
            <a:pPr>
              <a:defRPr/>
            </a:pPr>
            <a:endParaRPr lang="nl-NL" sz="2400" dirty="0"/>
          </a:p>
          <a:p>
            <a:pPr marL="0" indent="0">
              <a:buNone/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7062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02400" cy="400110"/>
          </a:xfrm>
        </p:spPr>
        <p:txBody>
          <a:bodyPr/>
          <a:lstStyle/>
          <a:p>
            <a:r>
              <a:rPr lang="nl-NL" dirty="0" smtClean="0"/>
              <a:t>afronding planvorming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251520" y="1268760"/>
            <a:ext cx="8784976" cy="4140000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nadere uitwerking dijkontwerp + meekoppelkansen en beoordeling effecten</a:t>
            </a:r>
          </a:p>
          <a:p>
            <a:pPr lvl="1">
              <a:defRPr/>
            </a:pPr>
            <a:r>
              <a:rPr lang="nl-NL" dirty="0" smtClean="0"/>
              <a:t>meekoppelkansen voor natuur, recreatie, toerisme en watersysteem</a:t>
            </a:r>
          </a:p>
          <a:p>
            <a:pPr lvl="1">
              <a:defRPr/>
            </a:pPr>
            <a:r>
              <a:rPr lang="nl-NL" dirty="0" smtClean="0"/>
              <a:t>effectbeoordeling o.a.  bodem, natuur, ruimtelijke kwaliteit, uitvoerbaarheid, kosten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/>
              <a:t>d</a:t>
            </a:r>
            <a:r>
              <a:rPr lang="nl-NL" dirty="0" smtClean="0"/>
              <a:t>ijkontwerp in projectplan Waterwet, effectbeoordeling in milieueffectrapport (MER)</a:t>
            </a:r>
          </a:p>
          <a:p>
            <a:pPr>
              <a:defRPr/>
            </a:pPr>
            <a:endParaRPr lang="nl-NL" dirty="0" smtClean="0"/>
          </a:p>
          <a:p>
            <a:pPr>
              <a:defRPr/>
            </a:pPr>
            <a:r>
              <a:rPr lang="nl-NL" dirty="0" smtClean="0"/>
              <a:t>ontwerp-projectplan ter inzage (september/oktober </a:t>
            </a:r>
            <a:r>
              <a:rPr lang="nl-NL" dirty="0"/>
              <a:t>2018</a:t>
            </a:r>
            <a:r>
              <a:rPr lang="nl-NL" dirty="0" smtClean="0"/>
              <a:t>)</a:t>
            </a:r>
          </a:p>
          <a:p>
            <a:pPr lvl="1">
              <a:defRPr/>
            </a:pPr>
            <a:r>
              <a:rPr lang="nl-NL" dirty="0" smtClean="0"/>
              <a:t>informatieavond</a:t>
            </a:r>
          </a:p>
          <a:p>
            <a:pPr lvl="1">
              <a:defRPr/>
            </a:pPr>
            <a:r>
              <a:rPr lang="nl-NL" dirty="0" smtClean="0"/>
              <a:t>mogelijkheid zienswijze in te dienen</a:t>
            </a:r>
            <a:endParaRPr lang="nl-NL" dirty="0"/>
          </a:p>
          <a:p>
            <a:pPr>
              <a:defRPr/>
            </a:pPr>
            <a:endParaRPr lang="nl-NL" dirty="0" smtClean="0"/>
          </a:p>
          <a:p>
            <a:pPr>
              <a:defRPr/>
            </a:pPr>
            <a:r>
              <a:rPr lang="nl-NL" dirty="0" smtClean="0"/>
              <a:t>Gedeputeerde Staten Noord-Holland (GS) keuren projectplan goed (voorjaar 2019)</a:t>
            </a:r>
          </a:p>
          <a:p>
            <a:pPr lvl="1">
              <a:defRPr/>
            </a:pPr>
            <a:r>
              <a:rPr lang="nl-NL" dirty="0" smtClean="0"/>
              <a:t>beroep mogelijk bij Raad van State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 smtClean="0"/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2531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02400" cy="400110"/>
          </a:xfrm>
        </p:spPr>
        <p:txBody>
          <a:bodyPr/>
          <a:lstStyle/>
          <a:p>
            <a:r>
              <a:rPr lang="nl-NL" dirty="0" smtClean="0"/>
              <a:t>richting uitvoering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1"/>
          </p:nvPr>
        </p:nvSpPr>
        <p:spPr>
          <a:xfrm>
            <a:off x="251520" y="1628800"/>
            <a:ext cx="8784976" cy="4140000"/>
          </a:xfrm>
        </p:spPr>
        <p:txBody>
          <a:bodyPr/>
          <a:lstStyle/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/>
              <a:t>g</a:t>
            </a:r>
            <a:r>
              <a:rPr lang="nl-NL" dirty="0" smtClean="0"/>
              <a:t>rondonderzoek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 smtClean="0"/>
              <a:t>bouwkundige onderzoeken woningen en opstallen</a:t>
            </a:r>
            <a:endParaRPr lang="nl-NL" dirty="0"/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 smtClean="0"/>
              <a:t>contractvoorbereiding in 2018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 smtClean="0"/>
              <a:t>aanbesteding in 2019</a:t>
            </a:r>
          </a:p>
          <a:p>
            <a:pPr>
              <a:defRPr/>
            </a:pPr>
            <a:endParaRPr lang="nl-NL" dirty="0"/>
          </a:p>
          <a:p>
            <a:pPr>
              <a:defRPr/>
            </a:pPr>
            <a:r>
              <a:rPr lang="nl-NL" dirty="0" smtClean="0"/>
              <a:t>beoogde start realisatie 2020</a:t>
            </a:r>
          </a:p>
          <a:p>
            <a:pPr>
              <a:defRPr/>
            </a:pPr>
            <a:endParaRPr lang="nl-NL" dirty="0"/>
          </a:p>
          <a:p>
            <a:pPr marL="0" indent="0">
              <a:buNone/>
              <a:defRPr/>
            </a:pPr>
            <a:endParaRPr lang="nl-NL" dirty="0" smtClean="0"/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pPr>
              <a:defRPr/>
            </a:pPr>
            <a:endParaRPr lang="nl-NL" dirty="0"/>
          </a:p>
          <a:p>
            <a:endParaRPr lang="nl-NL" dirty="0"/>
          </a:p>
        </p:txBody>
      </p:sp>
      <p:pic>
        <p:nvPicPr>
          <p:cNvPr id="4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005064"/>
            <a:ext cx="2386012" cy="208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004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402400" cy="400110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ijkswaterstaat">
  <a:themeElements>
    <a:clrScheme name="landmachtNL1 1">
      <a:dk1>
        <a:srgbClr val="000000"/>
      </a:dk1>
      <a:lt1>
        <a:srgbClr val="FFFFFF"/>
      </a:lt1>
      <a:dk2>
        <a:srgbClr val="E17000"/>
      </a:dk2>
      <a:lt2>
        <a:srgbClr val="9ACCD4"/>
      </a:lt2>
      <a:accent1>
        <a:srgbClr val="2494C5"/>
      </a:accent1>
      <a:accent2>
        <a:srgbClr val="9ACCD4"/>
      </a:accent2>
      <a:accent3>
        <a:srgbClr val="FFFFFF"/>
      </a:accent3>
      <a:accent4>
        <a:srgbClr val="000000"/>
      </a:accent4>
      <a:accent5>
        <a:srgbClr val="ACC8DF"/>
      </a:accent5>
      <a:accent6>
        <a:srgbClr val="8BB9C0"/>
      </a:accent6>
      <a:hlink>
        <a:srgbClr val="004228"/>
      </a:hlink>
      <a:folHlink>
        <a:srgbClr val="E17000"/>
      </a:folHlink>
    </a:clrScheme>
    <a:fontScheme name="landmachtNL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>
          <a:solidFill>
            <a:schemeClr val="tx1"/>
          </a:solidFill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rtlCol="0" anchor="b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2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noFill/>
        <a:ln>
          <a:solidFill>
            <a:schemeClr val="tx1"/>
          </a:solidFill>
          <a:tailEnd type="arrow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landmachtNL1 1">
        <a:dk1>
          <a:srgbClr val="000000"/>
        </a:dk1>
        <a:lt1>
          <a:srgbClr val="FFFFFF"/>
        </a:lt1>
        <a:dk2>
          <a:srgbClr val="E17000"/>
        </a:dk2>
        <a:lt2>
          <a:srgbClr val="9ACCD4"/>
        </a:lt2>
        <a:accent1>
          <a:srgbClr val="2494C5"/>
        </a:accent1>
        <a:accent2>
          <a:srgbClr val="9ACCD4"/>
        </a:accent2>
        <a:accent3>
          <a:srgbClr val="FFFFFF"/>
        </a:accent3>
        <a:accent4>
          <a:srgbClr val="000000"/>
        </a:accent4>
        <a:accent5>
          <a:srgbClr val="ACC8DF"/>
        </a:accent5>
        <a:accent6>
          <a:srgbClr val="8BB9C0"/>
        </a:accent6>
        <a:hlink>
          <a:srgbClr val="004228"/>
        </a:hlink>
        <a:folHlink>
          <a:srgbClr val="E17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weco">
  <a:themeElements>
    <a:clrScheme name="Sweco">
      <a:dk1>
        <a:srgbClr val="3F3F42"/>
      </a:dk1>
      <a:lt1>
        <a:srgbClr val="FFFFFF"/>
      </a:lt1>
      <a:dk2>
        <a:srgbClr val="3F3F42"/>
      </a:dk2>
      <a:lt2>
        <a:srgbClr val="E2E0DA"/>
      </a:lt2>
      <a:accent1>
        <a:srgbClr val="A48730"/>
      </a:accent1>
      <a:accent2>
        <a:srgbClr val="8593AF"/>
      </a:accent2>
      <a:accent3>
        <a:srgbClr val="B484A2"/>
      </a:accent3>
      <a:accent4>
        <a:srgbClr val="3F3F42"/>
      </a:accent4>
      <a:accent5>
        <a:srgbClr val="DEC55B"/>
      </a:accent5>
      <a:accent6>
        <a:srgbClr val="A4A4A6"/>
      </a:accent6>
      <a:hlink>
        <a:srgbClr val="A4A4A6"/>
      </a:hlink>
      <a:folHlink>
        <a:srgbClr val="F2B1DC"/>
      </a:folHlink>
    </a:clrScheme>
    <a:fontScheme name="Sweco">
      <a:majorFont>
        <a:latin typeface="Sweco Sans Medium"/>
        <a:ea typeface=""/>
        <a:cs typeface=""/>
      </a:majorFont>
      <a:minorFont>
        <a:latin typeface="Sweco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Muted1">
      <a:srgbClr val="A48730"/>
    </a:custClr>
    <a:custClr name="Muted2">
      <a:srgbClr val="8593AF"/>
    </a:custClr>
    <a:custClr name="Muted3">
      <a:srgbClr val="B484A2"/>
    </a:custClr>
    <a:custClr name="Bright1">
      <a:srgbClr val="DEC55B"/>
    </a:custClr>
    <a:custClr name="Bright2">
      <a:srgbClr val="C0D4FD"/>
    </a:custClr>
    <a:custClr name="Bright3">
      <a:srgbClr val="F2B1DC"/>
    </a:custClr>
    <a:custClr name="Grey1">
      <a:srgbClr val="E2E0DA"/>
    </a:custClr>
    <a:custClr name="Grey2">
      <a:srgbClr val="A4A4A6"/>
    </a:custClr>
    <a:custClr name="Grey3">
      <a:srgbClr val="3F3F42"/>
    </a:custClr>
  </a:custClrLst>
  <a:extLst>
    <a:ext uri="{05A4C25C-085E-4340-85A3-A5531E510DB2}">
      <thm15:themeFamily xmlns:thm15="http://schemas.microsoft.com/office/thememl/2012/main" xmlns="" name="Presentation Sweco 16_9.potx" id="{74E338FD-54A8-499B-A770-A29903A992B1}" vid="{EAC0776A-F373-4BA6-A6C0-C0F5F30F71C7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.xml><?xml version="1.0" encoding="utf-8"?>
<customUI xmlns="http://schemas.microsoft.com/office/2006/01/customui">
  <ribbon startFromScratch="false">
    <tabs>
      <tab id="customTab" label="Rijkswaterstaat">
        <group id="customGroup" label="Gegevens aanpassen">
          <control idMso="ViewSlideMasterView" label="Gegevens aanpassen" size="large"/>
          <button idMso="HeaderFooterInsert" label="Datum aanpassen" size="large"/>
        </group>
      </tab>
    </tabs>
  </ribbon>
</customUI>
</file>

<file path=customUI/customUI14.xml><?xml version="1.0" encoding="utf-8"?>
<customUI xmlns="http://schemas.microsoft.com/office/2009/07/customui">
  <ribbon startFromScratch="false">
    <tabs>
      <tab id="customTab" label="Rijkswaterstaat">
        <group id="customGroup" label="Gegevens aanpassen">
          <control idMso="ViewSlideMasterView" label="Gegevens aanpassen" size="large"/>
          <button idMso="HeaderFooterInsert" label="Datum aanpassen" size="large"/>
        </group>
      </tab>
    </tabs>
  </ribbon>
</customUI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1580</TotalTime>
  <Words>373</Words>
  <Application>Microsoft Office PowerPoint</Application>
  <PresentationFormat>Diavoorstelling (4:3)</PresentationFormat>
  <Paragraphs>155</Paragraphs>
  <Slides>34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34</vt:i4>
      </vt:variant>
    </vt:vector>
  </HeadingPairs>
  <TitlesOfParts>
    <vt:vector size="36" baseType="lpstr">
      <vt:lpstr>Rijkswaterstaat</vt:lpstr>
      <vt:lpstr>Sweco</vt:lpstr>
      <vt:lpstr>DIJKVERSTERKING MARKEN </vt:lpstr>
      <vt:lpstr>terugblik</vt:lpstr>
      <vt:lpstr>meerlaagsveiligheid</vt:lpstr>
      <vt:lpstr>versterkingsopgave</vt:lpstr>
      <vt:lpstr>voorkeursalternatief</vt:lpstr>
      <vt:lpstr>ambities</vt:lpstr>
      <vt:lpstr>afronding planvorming</vt:lpstr>
      <vt:lpstr>richting uitvoering</vt:lpstr>
      <vt:lpstr>PowerPoint-presentatie</vt:lpstr>
      <vt:lpstr>DIJKVERSTERKING MARKEN TOELICHTING OP HET ONTWERP  BEWONERSAVOND 15 JANUARI 2018</vt:lpstr>
      <vt:lpstr>Opbouw</vt:lpstr>
      <vt:lpstr>Uitgangspunten voor het ontwerp</vt:lpstr>
      <vt:lpstr>Profiel kade op basis van ontwerpuitgangspunten</vt:lpstr>
      <vt:lpstr>Westkade</vt:lpstr>
      <vt:lpstr>Zuidkade,  uitvoeringsvariant zandcunet</vt:lpstr>
      <vt:lpstr>Zuidkade, uitvoeringsvariant compact</vt:lpstr>
      <vt:lpstr>KNIKKEN IN de nieuwe kades</vt:lpstr>
      <vt:lpstr>PowerPoint-presentatie</vt:lpstr>
      <vt:lpstr>Ontwerpend onderzoek inpassing Rozewerf en gemaal</vt:lpstr>
      <vt:lpstr>PowerPoint-presentatie</vt:lpstr>
      <vt:lpstr>Rozewerf_dwarsprofiel </vt:lpstr>
      <vt:lpstr>PowerPoint-presentatie</vt:lpstr>
      <vt:lpstr>Vuurtoren</vt:lpstr>
      <vt:lpstr>PowerPoint-presentatie</vt:lpstr>
      <vt:lpstr>PowerPoint-presentatie</vt:lpstr>
      <vt:lpstr>hAVEN</vt:lpstr>
      <vt:lpstr>PowerPoint-presentatie</vt:lpstr>
      <vt:lpstr>PowerPoint-presentatie</vt:lpstr>
      <vt:lpstr>Verbindingsweg</vt:lpstr>
      <vt:lpstr> </vt:lpstr>
      <vt:lpstr>PowerPoint-presentatie</vt:lpstr>
      <vt:lpstr>bUKDIJK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Sluiter, Andre (WNN)</dc:creator>
  <cp:lastModifiedBy>Overgaauw</cp:lastModifiedBy>
  <cp:revision>43</cp:revision>
  <dcterms:modified xsi:type="dcterms:W3CDTF">2018-01-16T09:34:59Z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eur">
    <vt:lpwstr>Auteur</vt:lpwstr>
  </property>
  <property fmtid="{D5CDD505-2E9C-101B-9397-08002B2CF9AE}" pid="3" name="Functie">
    <vt:lpwstr>Functie</vt:lpwstr>
  </property>
  <property fmtid="{D5CDD505-2E9C-101B-9397-08002B2CF9AE}" pid="4" name="Titel">
    <vt:lpwstr>Titel</vt:lpwstr>
  </property>
  <property fmtid="{D5CDD505-2E9C-101B-9397-08002B2CF9AE}" pid="5" name="Subtitel">
    <vt:lpwstr>Subtitel</vt:lpwstr>
  </property>
  <property fmtid="{D5CDD505-2E9C-101B-9397-08002B2CF9AE}" pid="6" name="Afdeling">
    <vt:lpwstr>Afdeling</vt:lpwstr>
  </property>
  <property fmtid="{D5CDD505-2E9C-101B-9397-08002B2CF9AE}" pid="7" name="Merking">
    <vt:lpwstr>Merking</vt:lpwstr>
  </property>
  <property fmtid="{D5CDD505-2E9C-101B-9397-08002B2CF9AE}" pid="8" name="Rubricering">
    <vt:lpwstr>Marking</vt:lpwstr>
  </property>
  <property fmtid="{D5CDD505-2E9C-101B-9397-08002B2CF9AE}" pid="9" name="Datum">
    <vt:filetime>1999-12-31T22:00:00Z</vt:filetime>
  </property>
</Properties>
</file>